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Lst>
  <p:sldSz cy="5143500" cx="9144000"/>
  <p:notesSz cx="6858000" cy="9144000"/>
  <p:embeddedFontLst>
    <p:embeddedFont>
      <p:font typeface="Inter SemiBold"/>
      <p:regular r:id="rId58"/>
      <p:bold r:id="rId59"/>
      <p:italic r:id="rId60"/>
      <p:boldItalic r:id="rId61"/>
    </p:embeddedFont>
    <p:embeddedFont>
      <p:font typeface="Inter Light"/>
      <p:regular r:id="rId62"/>
      <p:bold r:id="rId63"/>
      <p:italic r:id="rId64"/>
      <p:boldItalic r:id="rId65"/>
    </p:embeddedFont>
    <p:embeddedFont>
      <p:font typeface="Inter"/>
      <p:regular r:id="rId66"/>
      <p:bold r:id="rId67"/>
      <p:italic r:id="rId68"/>
      <p:boldItalic r:id="rId69"/>
    </p:embeddedFont>
    <p:embeddedFont>
      <p:font typeface="Inter ExtraBold"/>
      <p:bold r:id="rId70"/>
      <p:boldItalic r:id="rId7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0AF529E-323C-45B9-AAC1-85225A7D8329}">
  <a:tblStyle styleId="{C0AF529E-323C-45B9-AAC1-85225A7D832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InterExtraBold-boldItalic.fntdata"/><Relationship Id="rId70" Type="http://schemas.openxmlformats.org/officeDocument/2006/relationships/font" Target="fonts/InterExtraBold-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InterLight-regular.fntdata"/><Relationship Id="rId61" Type="http://schemas.openxmlformats.org/officeDocument/2006/relationships/font" Target="fonts/InterSemiBold-boldItalic.fntdata"/><Relationship Id="rId20" Type="http://schemas.openxmlformats.org/officeDocument/2006/relationships/slide" Target="slides/slide14.xml"/><Relationship Id="rId64" Type="http://schemas.openxmlformats.org/officeDocument/2006/relationships/font" Target="fonts/InterLight-italic.fntdata"/><Relationship Id="rId63" Type="http://schemas.openxmlformats.org/officeDocument/2006/relationships/font" Target="fonts/InterLight-bold.fntdata"/><Relationship Id="rId22" Type="http://schemas.openxmlformats.org/officeDocument/2006/relationships/slide" Target="slides/slide16.xml"/><Relationship Id="rId66" Type="http://schemas.openxmlformats.org/officeDocument/2006/relationships/font" Target="fonts/Inter-regular.fntdata"/><Relationship Id="rId21" Type="http://schemas.openxmlformats.org/officeDocument/2006/relationships/slide" Target="slides/slide15.xml"/><Relationship Id="rId65" Type="http://schemas.openxmlformats.org/officeDocument/2006/relationships/font" Target="fonts/InterLight-boldItalic.fntdata"/><Relationship Id="rId24" Type="http://schemas.openxmlformats.org/officeDocument/2006/relationships/slide" Target="slides/slide18.xml"/><Relationship Id="rId68" Type="http://schemas.openxmlformats.org/officeDocument/2006/relationships/font" Target="fonts/Inter-italic.fntdata"/><Relationship Id="rId23" Type="http://schemas.openxmlformats.org/officeDocument/2006/relationships/slide" Target="slides/slide17.xml"/><Relationship Id="rId67" Type="http://schemas.openxmlformats.org/officeDocument/2006/relationships/font" Target="fonts/Inter-bold.fntdata"/><Relationship Id="rId60" Type="http://schemas.openxmlformats.org/officeDocument/2006/relationships/font" Target="fonts/InterSemiBold-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Inter-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font" Target="fonts/InterSemiBold-bold.fntdata"/><Relationship Id="rId14" Type="http://schemas.openxmlformats.org/officeDocument/2006/relationships/slide" Target="slides/slide8.xml"/><Relationship Id="rId58" Type="http://schemas.openxmlformats.org/officeDocument/2006/relationships/font" Target="fonts/InterSemiBold-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31953d576e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31953d576e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31953d576ea_0_6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31953d576ea_0_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2d621ec6589_0_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2d621ec6589_0_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2d621ec658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2d621ec658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2d621ec6589_0_3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2d621ec6589_0_3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2d621ec6589_0_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2d621ec6589_0_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VGRF: </a:t>
            </a:r>
            <a:r>
              <a:rPr b="1" lang="en" sz="1050">
                <a:solidFill>
                  <a:srgbClr val="0E0E0E"/>
                </a:solidFill>
              </a:rPr>
              <a:t>Vertical Ground Reaction Force</a:t>
            </a:r>
            <a:endParaRPr b="1" sz="1050">
              <a:solidFill>
                <a:srgbClr val="0E0E0E"/>
              </a:solidFill>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2d621ec6589_0_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2d621ec6589_0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050">
                <a:solidFill>
                  <a:srgbClr val="0E0E0E"/>
                </a:solidFill>
              </a:rPr>
              <a:t>Support Vector Machine (SVM), Random Forest (RF), K-Nearest Neighbors (KNN), Decision Tree (DT), Convolutional Neural Network (CNN), Logistic Regression (LogR), Naive Bayes (NB), Long Short-Term Memory (LSTM), Multi-Layer Perceptron (MLP), Adaptive Boosting (AdaBoost), Gradient Boosting (GB), Neural Network (NN), Extreme Gradient Boosting (XGBoost), Artificial Neural Network (ANN), Deep Neural Network (DNN), Linear Regression (LR), Support Vector Regression (SVR), Deep Learning (DL), Recurrent Neural Network (RNN), Ensemble Methods (Ensemble)</a:t>
            </a:r>
            <a:endParaRPr sz="1050">
              <a:solidFill>
                <a:srgbClr val="0E0E0E"/>
              </a:solidFill>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2d621ec6589_0_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2d621ec6589_0_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2d621ec6589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2d621ec6589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2d621ec6589_0_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2d621ec6589_0_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2d625112d1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2d625112d1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31953d576ea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31953d576ea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2d625112d14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2d625112d14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2d625112d14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2d625112d14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2d625112d14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2d625112d14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2d625112d14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2d625112d14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2d625112d14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2d625112d14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2d625112d14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 name="Google Shape;555;g2d625112d14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2d625112d14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2d625112d14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2d625112d14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 name="Google Shape;572;g2d625112d14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2d625112d14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2d625112d14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g2d625112d14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8" name="Google Shape;588;g2d625112d14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31953d576e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31953d576e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2d625112d14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 name="Google Shape;596;g2d625112d14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2d625112d14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2d625112d14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0" name="Shape 610"/>
        <p:cNvGrpSpPr/>
        <p:nvPr/>
      </p:nvGrpSpPr>
      <p:grpSpPr>
        <a:xfrm>
          <a:off x="0" y="0"/>
          <a:ext cx="0" cy="0"/>
          <a:chOff x="0" y="0"/>
          <a:chExt cx="0" cy="0"/>
        </a:xfrm>
      </p:grpSpPr>
      <p:sp>
        <p:nvSpPr>
          <p:cNvPr id="611" name="Google Shape;611;g2d625112d14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2" name="Google Shape;612;g2d625112d14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2d6329a291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2d6329a291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2d6329a291b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0" name="Google Shape;630;g2d6329a291b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2d6329a291b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2d6329a291b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2" name="Shape 642"/>
        <p:cNvGrpSpPr/>
        <p:nvPr/>
      </p:nvGrpSpPr>
      <p:grpSpPr>
        <a:xfrm>
          <a:off x="0" y="0"/>
          <a:ext cx="0" cy="0"/>
          <a:chOff x="0" y="0"/>
          <a:chExt cx="0" cy="0"/>
        </a:xfrm>
      </p:grpSpPr>
      <p:sp>
        <p:nvSpPr>
          <p:cNvPr id="643" name="Google Shape;643;g2d6329a291b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4" name="Google Shape;644;g2d6329a291b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2d621ec6589_0_4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2d621ec6589_0_4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g2d621ec6589_0_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9" name="Google Shape;659;g2d621ec6589_0_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31e1cc80511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31e1cc80511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Missing</a:t>
            </a:r>
            <a:r>
              <a:rPr lang="en"/>
              <a:t> Data replaced with an empty string in code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31953d576ea_0_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31953d576ea_0_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 name="Shape 677"/>
        <p:cNvGrpSpPr/>
        <p:nvPr/>
      </p:nvGrpSpPr>
      <p:grpSpPr>
        <a:xfrm>
          <a:off x="0" y="0"/>
          <a:ext cx="0" cy="0"/>
          <a:chOff x="0" y="0"/>
          <a:chExt cx="0" cy="0"/>
        </a:xfrm>
      </p:grpSpPr>
      <p:sp>
        <p:nvSpPr>
          <p:cNvPr id="678" name="Google Shape;678;g31e23cfca8f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9" name="Google Shape;679;g31e23cfca8f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31e1cc80511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 name="Google Shape;688;g31e1cc80511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INitial log loss should be high as t</a:t>
            </a:r>
            <a:r>
              <a:rPr lang="en">
                <a:solidFill>
                  <a:schemeClr val="dk1"/>
                </a:solidFill>
              </a:rPr>
              <a:t>his is expected since the model starts without much learning. Train index is number of boost round where trees are trained.</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 name="Shape 693"/>
        <p:cNvGrpSpPr/>
        <p:nvPr/>
      </p:nvGrpSpPr>
      <p:grpSpPr>
        <a:xfrm>
          <a:off x="0" y="0"/>
          <a:ext cx="0" cy="0"/>
          <a:chOff x="0" y="0"/>
          <a:chExt cx="0" cy="0"/>
        </a:xfrm>
      </p:grpSpPr>
      <p:sp>
        <p:nvSpPr>
          <p:cNvPr id="694" name="Google Shape;694;g31e1cc80511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5" name="Google Shape;695;g31e1cc80511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 name="Shape 700"/>
        <p:cNvGrpSpPr/>
        <p:nvPr/>
      </p:nvGrpSpPr>
      <p:grpSpPr>
        <a:xfrm>
          <a:off x="0" y="0"/>
          <a:ext cx="0" cy="0"/>
          <a:chOff x="0" y="0"/>
          <a:chExt cx="0" cy="0"/>
        </a:xfrm>
      </p:grpSpPr>
      <p:sp>
        <p:nvSpPr>
          <p:cNvPr id="701" name="Google Shape;701;g2d625112d14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2" name="Google Shape;702;g2d625112d14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INitial log loss should be </a:t>
            </a:r>
            <a:r>
              <a:rPr lang="en"/>
              <a:t>high</a:t>
            </a:r>
            <a:r>
              <a:rPr lang="en"/>
              <a:t> as t</a:t>
            </a:r>
            <a:r>
              <a:rPr lang="en">
                <a:solidFill>
                  <a:schemeClr val="dk1"/>
                </a:solidFill>
              </a:rPr>
              <a:t>his is expected since the model starts without much learning. Train index is number of boost </a:t>
            </a:r>
            <a:r>
              <a:rPr lang="en">
                <a:solidFill>
                  <a:schemeClr val="dk1"/>
                </a:solidFill>
              </a:rPr>
              <a:t>round</a:t>
            </a:r>
            <a:r>
              <a:rPr lang="en">
                <a:solidFill>
                  <a:schemeClr val="dk1"/>
                </a:solidFill>
              </a:rPr>
              <a:t> where trees are trained.</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7" name="Shape 707"/>
        <p:cNvGrpSpPr/>
        <p:nvPr/>
      </p:nvGrpSpPr>
      <p:grpSpPr>
        <a:xfrm>
          <a:off x="0" y="0"/>
          <a:ext cx="0" cy="0"/>
          <a:chOff x="0" y="0"/>
          <a:chExt cx="0" cy="0"/>
        </a:xfrm>
      </p:grpSpPr>
      <p:sp>
        <p:nvSpPr>
          <p:cNvPr id="708" name="Google Shape;708;g31e1cc80511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9" name="Google Shape;709;g31e1cc80511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g31e1cc80511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6" name="Google Shape;716;g31e1cc80511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INitial log loss should be high as t</a:t>
            </a:r>
            <a:r>
              <a:rPr lang="en">
                <a:solidFill>
                  <a:schemeClr val="dk1"/>
                </a:solidFill>
              </a:rPr>
              <a:t>his is expected since the model starts without much learning. Train index is number of boost round where trees are trained.</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1" name="Shape 721"/>
        <p:cNvGrpSpPr/>
        <p:nvPr/>
      </p:nvGrpSpPr>
      <p:grpSpPr>
        <a:xfrm>
          <a:off x="0" y="0"/>
          <a:ext cx="0" cy="0"/>
          <a:chOff x="0" y="0"/>
          <a:chExt cx="0" cy="0"/>
        </a:xfrm>
      </p:grpSpPr>
      <p:sp>
        <p:nvSpPr>
          <p:cNvPr id="722" name="Google Shape;722;g31e1cc80511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3" name="Google Shape;723;g31e1cc80511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8" name="Shape 728"/>
        <p:cNvGrpSpPr/>
        <p:nvPr/>
      </p:nvGrpSpPr>
      <p:grpSpPr>
        <a:xfrm>
          <a:off x="0" y="0"/>
          <a:ext cx="0" cy="0"/>
          <a:chOff x="0" y="0"/>
          <a:chExt cx="0" cy="0"/>
        </a:xfrm>
      </p:grpSpPr>
      <p:sp>
        <p:nvSpPr>
          <p:cNvPr id="729" name="Google Shape;729;g31e23cfca8f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0" name="Google Shape;730;g31e23cfca8f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4" name="Shape 734"/>
        <p:cNvGrpSpPr/>
        <p:nvPr/>
      </p:nvGrpSpPr>
      <p:grpSpPr>
        <a:xfrm>
          <a:off x="0" y="0"/>
          <a:ext cx="0" cy="0"/>
          <a:chOff x="0" y="0"/>
          <a:chExt cx="0" cy="0"/>
        </a:xfrm>
      </p:grpSpPr>
      <p:sp>
        <p:nvSpPr>
          <p:cNvPr id="735" name="Google Shape;735;g2d621ec6589_0_4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6" name="Google Shape;736;g2d621ec6589_0_4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Showcase fake data and their predictions</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1" name="Shape 741"/>
        <p:cNvGrpSpPr/>
        <p:nvPr/>
      </p:nvGrpSpPr>
      <p:grpSpPr>
        <a:xfrm>
          <a:off x="0" y="0"/>
          <a:ext cx="0" cy="0"/>
          <a:chOff x="0" y="0"/>
          <a:chExt cx="0" cy="0"/>
        </a:xfrm>
      </p:grpSpPr>
      <p:sp>
        <p:nvSpPr>
          <p:cNvPr id="742" name="Google Shape;742;g31e1cc80511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3" name="Google Shape;743;g31e1cc80511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31953d576ea_0_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31953d576ea_0_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8" name="Shape 758"/>
        <p:cNvGrpSpPr/>
        <p:nvPr/>
      </p:nvGrpSpPr>
      <p:grpSpPr>
        <a:xfrm>
          <a:off x="0" y="0"/>
          <a:ext cx="0" cy="0"/>
          <a:chOff x="0" y="0"/>
          <a:chExt cx="0" cy="0"/>
        </a:xfrm>
      </p:grpSpPr>
      <p:sp>
        <p:nvSpPr>
          <p:cNvPr id="759" name="Google Shape;759;g31e1cc80511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0" name="Google Shape;760;g31e1cc80511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3" name="Shape 763"/>
        <p:cNvGrpSpPr/>
        <p:nvPr/>
      </p:nvGrpSpPr>
      <p:grpSpPr>
        <a:xfrm>
          <a:off x="0" y="0"/>
          <a:ext cx="0" cy="0"/>
          <a:chOff x="0" y="0"/>
          <a:chExt cx="0" cy="0"/>
        </a:xfrm>
      </p:grpSpPr>
      <p:sp>
        <p:nvSpPr>
          <p:cNvPr id="764" name="Google Shape;764;g2d621ec6589_0_4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5" name="Google Shape;765;g2d621ec6589_0_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31953d576ea_0_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31953d576ea_0_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31953d576ea_0_6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31953d576ea_0_6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31953d576ea_0_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31953d576ea_0_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31953d576ea_0_6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31953d576ea_0_6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txBox="1"/>
          <p:nvPr>
            <p:ph type="title"/>
          </p:nvPr>
        </p:nvSpPr>
        <p:spPr>
          <a:xfrm>
            <a:off x="420875" y="1402000"/>
            <a:ext cx="4324800" cy="24327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b="1" sz="6000">
                <a:solidFill>
                  <a:schemeClr val="lt1"/>
                </a:solidFill>
              </a:defRPr>
            </a:lvl2pPr>
            <a:lvl3pPr lvl="2">
              <a:lnSpc>
                <a:spcPct val="80000"/>
              </a:lnSpc>
              <a:spcBef>
                <a:spcPts val="0"/>
              </a:spcBef>
              <a:spcAft>
                <a:spcPts val="0"/>
              </a:spcAft>
              <a:buClr>
                <a:schemeClr val="lt1"/>
              </a:buClr>
              <a:buSzPts val="6000"/>
              <a:buFont typeface="Inter"/>
              <a:buNone/>
              <a:defRPr b="1" sz="6000">
                <a:solidFill>
                  <a:schemeClr val="lt1"/>
                </a:solidFill>
              </a:defRPr>
            </a:lvl3pPr>
            <a:lvl4pPr lvl="3">
              <a:lnSpc>
                <a:spcPct val="80000"/>
              </a:lnSpc>
              <a:spcBef>
                <a:spcPts val="0"/>
              </a:spcBef>
              <a:spcAft>
                <a:spcPts val="0"/>
              </a:spcAft>
              <a:buClr>
                <a:schemeClr val="lt1"/>
              </a:buClr>
              <a:buSzPts val="6000"/>
              <a:buFont typeface="Inter"/>
              <a:buNone/>
              <a:defRPr b="1" sz="6000">
                <a:solidFill>
                  <a:schemeClr val="lt1"/>
                </a:solidFill>
              </a:defRPr>
            </a:lvl4pPr>
            <a:lvl5pPr lvl="4">
              <a:lnSpc>
                <a:spcPct val="80000"/>
              </a:lnSpc>
              <a:spcBef>
                <a:spcPts val="0"/>
              </a:spcBef>
              <a:spcAft>
                <a:spcPts val="0"/>
              </a:spcAft>
              <a:buClr>
                <a:schemeClr val="lt1"/>
              </a:buClr>
              <a:buSzPts val="6000"/>
              <a:buFont typeface="Inter"/>
              <a:buNone/>
              <a:defRPr b="1" sz="6000">
                <a:solidFill>
                  <a:schemeClr val="lt1"/>
                </a:solidFill>
              </a:defRPr>
            </a:lvl5pPr>
            <a:lvl6pPr lvl="5">
              <a:lnSpc>
                <a:spcPct val="80000"/>
              </a:lnSpc>
              <a:spcBef>
                <a:spcPts val="0"/>
              </a:spcBef>
              <a:spcAft>
                <a:spcPts val="0"/>
              </a:spcAft>
              <a:buClr>
                <a:schemeClr val="lt1"/>
              </a:buClr>
              <a:buSzPts val="6000"/>
              <a:buFont typeface="Inter"/>
              <a:buNone/>
              <a:defRPr b="1" sz="6000">
                <a:solidFill>
                  <a:schemeClr val="lt1"/>
                </a:solidFill>
              </a:defRPr>
            </a:lvl6pPr>
            <a:lvl7pPr lvl="6">
              <a:lnSpc>
                <a:spcPct val="80000"/>
              </a:lnSpc>
              <a:spcBef>
                <a:spcPts val="0"/>
              </a:spcBef>
              <a:spcAft>
                <a:spcPts val="0"/>
              </a:spcAft>
              <a:buClr>
                <a:schemeClr val="lt1"/>
              </a:buClr>
              <a:buSzPts val="6000"/>
              <a:buFont typeface="Inter"/>
              <a:buNone/>
              <a:defRPr b="1" sz="6000">
                <a:solidFill>
                  <a:schemeClr val="lt1"/>
                </a:solidFill>
              </a:defRPr>
            </a:lvl7pPr>
            <a:lvl8pPr lvl="7">
              <a:lnSpc>
                <a:spcPct val="80000"/>
              </a:lnSpc>
              <a:spcBef>
                <a:spcPts val="0"/>
              </a:spcBef>
              <a:spcAft>
                <a:spcPts val="0"/>
              </a:spcAft>
              <a:buClr>
                <a:schemeClr val="lt1"/>
              </a:buClr>
              <a:buSzPts val="6000"/>
              <a:buFont typeface="Inter"/>
              <a:buNone/>
              <a:defRPr b="1" sz="6000">
                <a:solidFill>
                  <a:schemeClr val="lt1"/>
                </a:solidFill>
              </a:defRPr>
            </a:lvl8pPr>
            <a:lvl9pPr lvl="8">
              <a:lnSpc>
                <a:spcPct val="80000"/>
              </a:lnSpc>
              <a:spcBef>
                <a:spcPts val="0"/>
              </a:spcBef>
              <a:spcAft>
                <a:spcPts val="0"/>
              </a:spcAft>
              <a:buClr>
                <a:schemeClr val="lt1"/>
              </a:buClr>
              <a:buSzPts val="6000"/>
              <a:buFont typeface="Inter"/>
              <a:buNone/>
              <a:defRPr b="1" sz="6000">
                <a:solidFill>
                  <a:schemeClr val="lt1"/>
                </a:solidFill>
              </a:defRPr>
            </a:lvl9pPr>
          </a:lstStyle>
          <a:p/>
        </p:txBody>
      </p:sp>
      <p:sp>
        <p:nvSpPr>
          <p:cNvPr id="11" name="Google Shape;11;p2"/>
          <p:cNvSpPr txBox="1"/>
          <p:nvPr>
            <p:ph idx="2" type="title"/>
          </p:nvPr>
        </p:nvSpPr>
        <p:spPr>
          <a:xfrm>
            <a:off x="474350" y="3793500"/>
            <a:ext cx="4036500" cy="1153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800"/>
              <a:buFont typeface="Inter SemiBold"/>
              <a:buNone/>
              <a:defRPr b="0" sz="18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a:buNone/>
              <a:defRPr sz="1800">
                <a:solidFill>
                  <a:schemeClr val="lt2"/>
                </a:solidFill>
              </a:defRPr>
            </a:lvl2pPr>
            <a:lvl3pPr lvl="2">
              <a:spcBef>
                <a:spcPts val="0"/>
              </a:spcBef>
              <a:spcAft>
                <a:spcPts val="0"/>
              </a:spcAft>
              <a:buClr>
                <a:schemeClr val="lt2"/>
              </a:buClr>
              <a:buSzPts val="1800"/>
              <a:buFont typeface="Inter"/>
              <a:buNone/>
              <a:defRPr sz="1800">
                <a:solidFill>
                  <a:schemeClr val="lt2"/>
                </a:solidFill>
              </a:defRPr>
            </a:lvl3pPr>
            <a:lvl4pPr lvl="3">
              <a:spcBef>
                <a:spcPts val="0"/>
              </a:spcBef>
              <a:spcAft>
                <a:spcPts val="0"/>
              </a:spcAft>
              <a:buClr>
                <a:schemeClr val="lt2"/>
              </a:buClr>
              <a:buSzPts val="1800"/>
              <a:buFont typeface="Inter"/>
              <a:buNone/>
              <a:defRPr sz="1800">
                <a:solidFill>
                  <a:schemeClr val="lt2"/>
                </a:solidFill>
              </a:defRPr>
            </a:lvl4pPr>
            <a:lvl5pPr lvl="4">
              <a:spcBef>
                <a:spcPts val="0"/>
              </a:spcBef>
              <a:spcAft>
                <a:spcPts val="0"/>
              </a:spcAft>
              <a:buClr>
                <a:schemeClr val="lt2"/>
              </a:buClr>
              <a:buSzPts val="1800"/>
              <a:buFont typeface="Inter"/>
              <a:buNone/>
              <a:defRPr sz="1800">
                <a:solidFill>
                  <a:schemeClr val="lt2"/>
                </a:solidFill>
              </a:defRPr>
            </a:lvl5pPr>
            <a:lvl6pPr lvl="5">
              <a:spcBef>
                <a:spcPts val="0"/>
              </a:spcBef>
              <a:spcAft>
                <a:spcPts val="0"/>
              </a:spcAft>
              <a:buClr>
                <a:schemeClr val="lt2"/>
              </a:buClr>
              <a:buSzPts val="1800"/>
              <a:buFont typeface="Inter"/>
              <a:buNone/>
              <a:defRPr sz="1800">
                <a:solidFill>
                  <a:schemeClr val="lt2"/>
                </a:solidFill>
              </a:defRPr>
            </a:lvl6pPr>
            <a:lvl7pPr lvl="6">
              <a:spcBef>
                <a:spcPts val="0"/>
              </a:spcBef>
              <a:spcAft>
                <a:spcPts val="0"/>
              </a:spcAft>
              <a:buClr>
                <a:schemeClr val="lt2"/>
              </a:buClr>
              <a:buSzPts val="1800"/>
              <a:buFont typeface="Inter"/>
              <a:buNone/>
              <a:defRPr sz="1800">
                <a:solidFill>
                  <a:schemeClr val="lt2"/>
                </a:solidFill>
              </a:defRPr>
            </a:lvl7pPr>
            <a:lvl8pPr lvl="7">
              <a:spcBef>
                <a:spcPts val="0"/>
              </a:spcBef>
              <a:spcAft>
                <a:spcPts val="0"/>
              </a:spcAft>
              <a:buClr>
                <a:schemeClr val="lt2"/>
              </a:buClr>
              <a:buSzPts val="1800"/>
              <a:buFont typeface="Inter"/>
              <a:buNone/>
              <a:defRPr sz="1800">
                <a:solidFill>
                  <a:schemeClr val="lt2"/>
                </a:solidFill>
              </a:defRPr>
            </a:lvl8pPr>
            <a:lvl9pPr lvl="8">
              <a:spcBef>
                <a:spcPts val="0"/>
              </a:spcBef>
              <a:spcAft>
                <a:spcPts val="0"/>
              </a:spcAft>
              <a:buClr>
                <a:schemeClr val="lt2"/>
              </a:buClr>
              <a:buSzPts val="1800"/>
              <a:buFont typeface="Inter"/>
              <a:buNone/>
              <a:defRPr sz="1800">
                <a:solidFill>
                  <a:schemeClr val="lt2"/>
                </a:solidFill>
              </a:defRPr>
            </a:lvl9pPr>
          </a:lstStyle>
          <a:p/>
        </p:txBody>
      </p:sp>
      <p:cxnSp>
        <p:nvCxnSpPr>
          <p:cNvPr id="12" name="Google Shape;12;p2"/>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13" name="Google Shape;13;p2"/>
          <p:cNvSpPr/>
          <p:nvPr>
            <p:ph idx="3" type="pic"/>
          </p:nvPr>
        </p:nvSpPr>
        <p:spPr>
          <a:xfrm>
            <a:off x="5039775" y="196800"/>
            <a:ext cx="3905400" cy="4749900"/>
          </a:xfrm>
          <a:prstGeom prst="roundRect">
            <a:avLst>
              <a:gd fmla="val 2053" name="adj"/>
            </a:avLst>
          </a:prstGeom>
          <a:noFill/>
          <a:ln>
            <a:noFill/>
          </a:ln>
        </p:spPr>
      </p:sp>
      <p:sp>
        <p:nvSpPr>
          <p:cNvPr id="14" name="Google Shape;14;p2"/>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5" name="Google Shape;15;p2"/>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None/>
            </a:pPr>
            <a:r>
              <a:rPr lang="en" sz="700">
                <a:solidFill>
                  <a:schemeClr val="lt2"/>
                </a:solidFill>
                <a:latin typeface="Inter"/>
                <a:ea typeface="Inter"/>
                <a:cs typeface="Inter"/>
                <a:sym typeface="Inter"/>
              </a:rPr>
              <a:t>Copyright </a:t>
            </a:r>
            <a:r>
              <a:rPr lang="en" sz="700">
                <a:solidFill>
                  <a:schemeClr val="lt2"/>
                </a:solidFill>
                <a:latin typeface="Inter"/>
                <a:ea typeface="Inter"/>
                <a:cs typeface="Inter"/>
                <a:sym typeface="Inter"/>
              </a:rPr>
              <a:t>©</a:t>
            </a:r>
            <a:endParaRPr sz="700">
              <a:solidFill>
                <a:schemeClr val="lt2"/>
              </a:solidFill>
              <a:latin typeface="Inter"/>
              <a:ea typeface="Inter"/>
              <a:cs typeface="Inter"/>
              <a:sym typeface="Inter"/>
            </a:endParaRPr>
          </a:p>
        </p:txBody>
      </p:sp>
      <p:sp>
        <p:nvSpPr>
          <p:cNvPr id="16" name="Google Shape;16;p2"/>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spTree>
  </p:cSld>
  <p:clrMapOvr>
    <a:masterClrMapping/>
  </p:clrMapOvr>
  <p:extLst>
    <p:ext uri="{DCECCB84-F9BA-43D5-87BE-67443E8EF086}">
      <p15:sldGuideLst>
        <p15:guide id="1" pos="353">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nancial Breakdown">
  <p:cSld name="SECTION_TITLE_AND_DESCRIPTION_1">
    <p:bg>
      <p:bgPr>
        <a:solidFill>
          <a:schemeClr val="dk2"/>
        </a:solidFill>
      </p:bgPr>
    </p:bg>
    <p:spTree>
      <p:nvGrpSpPr>
        <p:cNvPr id="97" name="Shape 97"/>
        <p:cNvGrpSpPr/>
        <p:nvPr/>
      </p:nvGrpSpPr>
      <p:grpSpPr>
        <a:xfrm>
          <a:off x="0" y="0"/>
          <a:ext cx="0" cy="0"/>
          <a:chOff x="0" y="0"/>
          <a:chExt cx="0" cy="0"/>
        </a:xfrm>
      </p:grpSpPr>
      <p:sp>
        <p:nvSpPr>
          <p:cNvPr id="98" name="Google Shape;98;p11"/>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99" name="Google Shape;99;p11"/>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100" name="Google Shape;100;p11"/>
          <p:cNvSpPr txBox="1"/>
          <p:nvPr>
            <p:ph idx="1" type="subTitle"/>
          </p:nvPr>
        </p:nvSpPr>
        <p:spPr>
          <a:xfrm>
            <a:off x="3486575" y="270695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p:txBody>
      </p:sp>
      <p:sp>
        <p:nvSpPr>
          <p:cNvPr id="101" name="Google Shape;101;p11"/>
          <p:cNvSpPr txBox="1"/>
          <p:nvPr>
            <p:ph idx="2" type="body"/>
          </p:nvPr>
        </p:nvSpPr>
        <p:spPr>
          <a:xfrm>
            <a:off x="3416075" y="29823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cxnSp>
        <p:nvCxnSpPr>
          <p:cNvPr id="102" name="Google Shape;102;p11"/>
          <p:cNvCxnSpPr>
            <a:endCxn id="103" idx="2"/>
          </p:cNvCxnSpPr>
          <p:nvPr/>
        </p:nvCxnSpPr>
        <p:spPr>
          <a:xfrm>
            <a:off x="2904275" y="2048466"/>
            <a:ext cx="771900" cy="0"/>
          </a:xfrm>
          <a:prstGeom prst="straightConnector1">
            <a:avLst/>
          </a:prstGeom>
          <a:noFill/>
          <a:ln cap="flat" cmpd="sng" w="19050">
            <a:solidFill>
              <a:schemeClr val="lt1"/>
            </a:solidFill>
            <a:prstDash val="solid"/>
            <a:round/>
            <a:headEnd len="med" w="med" type="none"/>
            <a:tailEnd len="med" w="med" type="none"/>
          </a:ln>
        </p:spPr>
      </p:cxnSp>
      <p:cxnSp>
        <p:nvCxnSpPr>
          <p:cNvPr id="104" name="Google Shape;104;p11"/>
          <p:cNvCxnSpPr/>
          <p:nvPr/>
        </p:nvCxnSpPr>
        <p:spPr>
          <a:xfrm>
            <a:off x="4765924" y="2048466"/>
            <a:ext cx="771900" cy="0"/>
          </a:xfrm>
          <a:prstGeom prst="straightConnector1">
            <a:avLst/>
          </a:prstGeom>
          <a:noFill/>
          <a:ln cap="flat" cmpd="sng" w="19050">
            <a:solidFill>
              <a:schemeClr val="lt1"/>
            </a:solidFill>
            <a:prstDash val="solid"/>
            <a:round/>
            <a:headEnd len="med" w="med" type="none"/>
            <a:tailEnd len="med" w="med" type="none"/>
          </a:ln>
        </p:spPr>
      </p:cxnSp>
      <p:cxnSp>
        <p:nvCxnSpPr>
          <p:cNvPr id="105" name="Google Shape;105;p11"/>
          <p:cNvCxnSpPr/>
          <p:nvPr/>
        </p:nvCxnSpPr>
        <p:spPr>
          <a:xfrm>
            <a:off x="6635736" y="2048466"/>
            <a:ext cx="771900" cy="0"/>
          </a:xfrm>
          <a:prstGeom prst="straightConnector1">
            <a:avLst/>
          </a:prstGeom>
          <a:noFill/>
          <a:ln cap="flat" cmpd="sng" w="19050">
            <a:solidFill>
              <a:schemeClr val="lt1"/>
            </a:solidFill>
            <a:prstDash val="solid"/>
            <a:round/>
            <a:headEnd len="med" w="med" type="none"/>
            <a:tailEnd len="med" w="med" type="none"/>
          </a:ln>
        </p:spPr>
      </p:cxnSp>
      <p:sp>
        <p:nvSpPr>
          <p:cNvPr id="103" name="Google Shape;103;p11"/>
          <p:cNvSpPr/>
          <p:nvPr/>
        </p:nvSpPr>
        <p:spPr>
          <a:xfrm>
            <a:off x="3676175" y="1504866"/>
            <a:ext cx="1087200" cy="1087200"/>
          </a:xfrm>
          <a:prstGeom prst="flowChartConnector">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900">
              <a:latin typeface="Inter"/>
              <a:ea typeface="Inter"/>
              <a:cs typeface="Inter"/>
              <a:sym typeface="Inter"/>
            </a:endParaRPr>
          </a:p>
        </p:txBody>
      </p:sp>
      <p:sp>
        <p:nvSpPr>
          <p:cNvPr id="106" name="Google Shape;106;p11"/>
          <p:cNvSpPr/>
          <p:nvPr/>
        </p:nvSpPr>
        <p:spPr>
          <a:xfrm>
            <a:off x="5548513" y="1504866"/>
            <a:ext cx="1087200" cy="1087200"/>
          </a:xfrm>
          <a:prstGeom prst="flowChartConnector">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900">
              <a:latin typeface="Inter"/>
              <a:ea typeface="Inter"/>
              <a:cs typeface="Inter"/>
              <a:sym typeface="Inter"/>
            </a:endParaRPr>
          </a:p>
        </p:txBody>
      </p:sp>
      <p:sp>
        <p:nvSpPr>
          <p:cNvPr id="107" name="Google Shape;107;p11"/>
          <p:cNvSpPr/>
          <p:nvPr/>
        </p:nvSpPr>
        <p:spPr>
          <a:xfrm>
            <a:off x="7417725" y="1504866"/>
            <a:ext cx="1087200" cy="1087200"/>
          </a:xfrm>
          <a:prstGeom prst="flowChartConnector">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900">
              <a:latin typeface="Inter"/>
              <a:ea typeface="Inter"/>
              <a:cs typeface="Inter"/>
              <a:sym typeface="Inter"/>
            </a:endParaRPr>
          </a:p>
        </p:txBody>
      </p:sp>
      <p:sp>
        <p:nvSpPr>
          <p:cNvPr id="108" name="Google Shape;108;p11"/>
          <p:cNvSpPr txBox="1"/>
          <p:nvPr>
            <p:ph idx="3" type="subTitle"/>
          </p:nvPr>
        </p:nvSpPr>
        <p:spPr>
          <a:xfrm>
            <a:off x="5358925" y="270695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p:txBody>
      </p:sp>
      <p:sp>
        <p:nvSpPr>
          <p:cNvPr id="109" name="Google Shape;109;p11"/>
          <p:cNvSpPr txBox="1"/>
          <p:nvPr>
            <p:ph idx="4" type="body"/>
          </p:nvPr>
        </p:nvSpPr>
        <p:spPr>
          <a:xfrm>
            <a:off x="5288425" y="29823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10" name="Google Shape;110;p11"/>
          <p:cNvSpPr txBox="1"/>
          <p:nvPr>
            <p:ph idx="5" type="subTitle"/>
          </p:nvPr>
        </p:nvSpPr>
        <p:spPr>
          <a:xfrm>
            <a:off x="7231275" y="270695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200"/>
              <a:buFont typeface="Inter SemiBold"/>
              <a:buNone/>
              <a:defRPr sz="1200">
                <a:solidFill>
                  <a:schemeClr val="lt1"/>
                </a:solidFill>
              </a:defRPr>
            </a:lvl1pPr>
            <a:lvl2pPr lvl="1" algn="ctr">
              <a:spcBef>
                <a:spcPts val="0"/>
              </a:spcBef>
              <a:spcAft>
                <a:spcPts val="0"/>
              </a:spcAft>
              <a:buClr>
                <a:schemeClr val="lt1"/>
              </a:buClr>
              <a:buSzPts val="1200"/>
              <a:buFont typeface="Inter SemiBold"/>
              <a:buNone/>
              <a:defRPr sz="1200">
                <a:solidFill>
                  <a:schemeClr val="lt1"/>
                </a:solidFill>
              </a:defRPr>
            </a:lvl2pPr>
            <a:lvl3pPr lvl="2" algn="ctr">
              <a:spcBef>
                <a:spcPts val="0"/>
              </a:spcBef>
              <a:spcAft>
                <a:spcPts val="0"/>
              </a:spcAft>
              <a:buClr>
                <a:schemeClr val="lt1"/>
              </a:buClr>
              <a:buSzPts val="1200"/>
              <a:buFont typeface="Inter SemiBold"/>
              <a:buNone/>
              <a:defRPr sz="1200">
                <a:solidFill>
                  <a:schemeClr val="lt1"/>
                </a:solidFill>
              </a:defRPr>
            </a:lvl3pPr>
            <a:lvl4pPr lvl="3" algn="ctr">
              <a:spcBef>
                <a:spcPts val="0"/>
              </a:spcBef>
              <a:spcAft>
                <a:spcPts val="0"/>
              </a:spcAft>
              <a:buClr>
                <a:schemeClr val="lt1"/>
              </a:buClr>
              <a:buSzPts val="1200"/>
              <a:buFont typeface="Inter SemiBold"/>
              <a:buNone/>
              <a:defRPr sz="1200">
                <a:solidFill>
                  <a:schemeClr val="lt1"/>
                </a:solidFill>
              </a:defRPr>
            </a:lvl4pPr>
            <a:lvl5pPr lvl="4" algn="ctr">
              <a:spcBef>
                <a:spcPts val="0"/>
              </a:spcBef>
              <a:spcAft>
                <a:spcPts val="0"/>
              </a:spcAft>
              <a:buClr>
                <a:schemeClr val="lt1"/>
              </a:buClr>
              <a:buSzPts val="1200"/>
              <a:buFont typeface="Inter SemiBold"/>
              <a:buNone/>
              <a:defRPr sz="1200">
                <a:solidFill>
                  <a:schemeClr val="lt1"/>
                </a:solidFill>
              </a:defRPr>
            </a:lvl5pPr>
            <a:lvl6pPr lvl="5" algn="ctr">
              <a:spcBef>
                <a:spcPts val="0"/>
              </a:spcBef>
              <a:spcAft>
                <a:spcPts val="0"/>
              </a:spcAft>
              <a:buClr>
                <a:schemeClr val="lt1"/>
              </a:buClr>
              <a:buSzPts val="1200"/>
              <a:buFont typeface="Inter SemiBold"/>
              <a:buNone/>
              <a:defRPr sz="1200">
                <a:solidFill>
                  <a:schemeClr val="lt1"/>
                </a:solidFill>
              </a:defRPr>
            </a:lvl6pPr>
            <a:lvl7pPr lvl="6" algn="ctr">
              <a:spcBef>
                <a:spcPts val="0"/>
              </a:spcBef>
              <a:spcAft>
                <a:spcPts val="0"/>
              </a:spcAft>
              <a:buClr>
                <a:schemeClr val="lt1"/>
              </a:buClr>
              <a:buSzPts val="1200"/>
              <a:buFont typeface="Inter SemiBold"/>
              <a:buNone/>
              <a:defRPr sz="1200">
                <a:solidFill>
                  <a:schemeClr val="lt1"/>
                </a:solidFill>
              </a:defRPr>
            </a:lvl7pPr>
            <a:lvl8pPr lvl="7" algn="ctr">
              <a:spcBef>
                <a:spcPts val="0"/>
              </a:spcBef>
              <a:spcAft>
                <a:spcPts val="0"/>
              </a:spcAft>
              <a:buClr>
                <a:schemeClr val="lt1"/>
              </a:buClr>
              <a:buSzPts val="1200"/>
              <a:buFont typeface="Inter SemiBold"/>
              <a:buNone/>
              <a:defRPr sz="1200">
                <a:solidFill>
                  <a:schemeClr val="lt1"/>
                </a:solidFill>
              </a:defRPr>
            </a:lvl8pPr>
            <a:lvl9pPr lvl="8" algn="ctr">
              <a:spcBef>
                <a:spcPts val="0"/>
              </a:spcBef>
              <a:spcAft>
                <a:spcPts val="0"/>
              </a:spcAft>
              <a:buClr>
                <a:schemeClr val="lt1"/>
              </a:buClr>
              <a:buSzPts val="1200"/>
              <a:buFont typeface="Inter SemiBold"/>
              <a:buNone/>
              <a:defRPr sz="1200">
                <a:solidFill>
                  <a:schemeClr val="lt1"/>
                </a:solidFill>
              </a:defRPr>
            </a:lvl9pPr>
          </a:lstStyle>
          <a:p/>
        </p:txBody>
      </p:sp>
      <p:sp>
        <p:nvSpPr>
          <p:cNvPr id="111" name="Google Shape;111;p11"/>
          <p:cNvSpPr txBox="1"/>
          <p:nvPr>
            <p:ph idx="6" type="body"/>
          </p:nvPr>
        </p:nvSpPr>
        <p:spPr>
          <a:xfrm>
            <a:off x="7160775" y="29823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12" name="Google Shape;112;p11"/>
          <p:cNvSpPr/>
          <p:nvPr/>
        </p:nvSpPr>
        <p:spPr>
          <a:xfrm>
            <a:off x="603475" y="2706950"/>
            <a:ext cx="2313300" cy="1413600"/>
          </a:xfrm>
          <a:prstGeom prst="roundRect">
            <a:avLst>
              <a:gd fmla="val 7414"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None/>
            </a:pPr>
            <a:r>
              <a:t/>
            </a:r>
            <a:endParaRPr>
              <a:solidFill>
                <a:srgbClr val="F6F5EC"/>
              </a:solidFill>
            </a:endParaRPr>
          </a:p>
        </p:txBody>
      </p:sp>
      <p:sp>
        <p:nvSpPr>
          <p:cNvPr id="113" name="Google Shape;113;p11"/>
          <p:cNvSpPr txBox="1"/>
          <p:nvPr>
            <p:ph type="title"/>
          </p:nvPr>
        </p:nvSpPr>
        <p:spPr>
          <a:xfrm>
            <a:off x="450850" y="596800"/>
            <a:ext cx="6767700" cy="1431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114" name="Google Shape;114;p11"/>
          <p:cNvSpPr txBox="1"/>
          <p:nvPr>
            <p:ph idx="7" type="body"/>
          </p:nvPr>
        </p:nvSpPr>
        <p:spPr>
          <a:xfrm>
            <a:off x="603475" y="2758400"/>
            <a:ext cx="2313300" cy="13107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Clr>
                <a:schemeClr val="lt1"/>
              </a:buClr>
              <a:buSzPts val="1200"/>
              <a:buFont typeface="Inter"/>
              <a:buChar char="●"/>
              <a:defRPr>
                <a:solidFill>
                  <a:schemeClr val="lt1"/>
                </a:solidFill>
              </a:defRPr>
            </a:lvl1pPr>
            <a:lvl2pPr indent="-304800" lvl="1" marL="914400" algn="ctr">
              <a:spcBef>
                <a:spcPts val="0"/>
              </a:spcBef>
              <a:spcAft>
                <a:spcPts val="0"/>
              </a:spcAft>
              <a:buClr>
                <a:schemeClr val="lt1"/>
              </a:buClr>
              <a:buSzPts val="1200"/>
              <a:buFont typeface="Inter"/>
              <a:buChar char="○"/>
              <a:defRPr>
                <a:solidFill>
                  <a:schemeClr val="lt1"/>
                </a:solidFill>
              </a:defRPr>
            </a:lvl2pPr>
            <a:lvl3pPr indent="-304800" lvl="2" marL="1371600" algn="ctr">
              <a:spcBef>
                <a:spcPts val="0"/>
              </a:spcBef>
              <a:spcAft>
                <a:spcPts val="0"/>
              </a:spcAft>
              <a:buClr>
                <a:schemeClr val="lt1"/>
              </a:buClr>
              <a:buSzPts val="1200"/>
              <a:buFont typeface="Inter"/>
              <a:buChar char="■"/>
              <a:defRPr>
                <a:solidFill>
                  <a:schemeClr val="lt1"/>
                </a:solidFill>
              </a:defRPr>
            </a:lvl3pPr>
            <a:lvl4pPr indent="-304800" lvl="3" marL="1828800" algn="ctr">
              <a:spcBef>
                <a:spcPts val="0"/>
              </a:spcBef>
              <a:spcAft>
                <a:spcPts val="0"/>
              </a:spcAft>
              <a:buClr>
                <a:schemeClr val="lt1"/>
              </a:buClr>
              <a:buSzPts val="1200"/>
              <a:buFont typeface="Inter"/>
              <a:buChar char="●"/>
              <a:defRPr>
                <a:solidFill>
                  <a:schemeClr val="lt1"/>
                </a:solidFill>
              </a:defRPr>
            </a:lvl4pPr>
            <a:lvl5pPr indent="-304800" lvl="4" marL="2286000" algn="ctr">
              <a:spcBef>
                <a:spcPts val="0"/>
              </a:spcBef>
              <a:spcAft>
                <a:spcPts val="0"/>
              </a:spcAft>
              <a:buClr>
                <a:schemeClr val="lt1"/>
              </a:buClr>
              <a:buSzPts val="1200"/>
              <a:buFont typeface="Inter"/>
              <a:buChar char="○"/>
              <a:defRPr>
                <a:solidFill>
                  <a:schemeClr val="lt1"/>
                </a:solidFill>
              </a:defRPr>
            </a:lvl5pPr>
            <a:lvl6pPr indent="-304800" lvl="5" marL="2743200" algn="ctr">
              <a:spcBef>
                <a:spcPts val="0"/>
              </a:spcBef>
              <a:spcAft>
                <a:spcPts val="0"/>
              </a:spcAft>
              <a:buClr>
                <a:schemeClr val="lt1"/>
              </a:buClr>
              <a:buSzPts val="1200"/>
              <a:buFont typeface="Inter"/>
              <a:buChar char="■"/>
              <a:defRPr>
                <a:solidFill>
                  <a:schemeClr val="lt1"/>
                </a:solidFill>
              </a:defRPr>
            </a:lvl6pPr>
            <a:lvl7pPr indent="-304800" lvl="6" marL="3200400" algn="ctr">
              <a:spcBef>
                <a:spcPts val="0"/>
              </a:spcBef>
              <a:spcAft>
                <a:spcPts val="0"/>
              </a:spcAft>
              <a:buClr>
                <a:schemeClr val="lt1"/>
              </a:buClr>
              <a:buSzPts val="1200"/>
              <a:buFont typeface="Inter"/>
              <a:buChar char="●"/>
              <a:defRPr>
                <a:solidFill>
                  <a:schemeClr val="lt1"/>
                </a:solidFill>
              </a:defRPr>
            </a:lvl7pPr>
            <a:lvl8pPr indent="-304800" lvl="7" marL="3657600" algn="ctr">
              <a:spcBef>
                <a:spcPts val="0"/>
              </a:spcBef>
              <a:spcAft>
                <a:spcPts val="0"/>
              </a:spcAft>
              <a:buClr>
                <a:schemeClr val="lt1"/>
              </a:buClr>
              <a:buSzPts val="1200"/>
              <a:buFont typeface="Inter"/>
              <a:buChar char="○"/>
              <a:defRPr>
                <a:solidFill>
                  <a:schemeClr val="lt1"/>
                </a:solidFill>
              </a:defRPr>
            </a:lvl8pPr>
            <a:lvl9pPr indent="-304800" lvl="8" marL="4114800" algn="ctr">
              <a:spcBef>
                <a:spcPts val="0"/>
              </a:spcBef>
              <a:spcAft>
                <a:spcPts val="0"/>
              </a:spcAft>
              <a:buClr>
                <a:schemeClr val="lt1"/>
              </a:buClr>
              <a:buSzPts val="1200"/>
              <a:buFont typeface="Inter"/>
              <a:buChar char="■"/>
              <a:defRPr>
                <a:solidFill>
                  <a:schemeClr val="lt1"/>
                </a:solidFill>
              </a:defRPr>
            </a:lvl9pPr>
          </a:lstStyle>
          <a:p/>
        </p:txBody>
      </p:sp>
      <p:sp>
        <p:nvSpPr>
          <p:cNvPr id="115" name="Google Shape;115;p11"/>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16" name="Google Shape;116;p11"/>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Graph">
  <p:cSld name="CAPTION_ONLY">
    <p:bg>
      <p:bgPr>
        <a:solidFill>
          <a:schemeClr val="lt1"/>
        </a:solidFill>
      </p:bgPr>
    </p:bg>
    <p:spTree>
      <p:nvGrpSpPr>
        <p:cNvPr id="117" name="Shape 117"/>
        <p:cNvGrpSpPr/>
        <p:nvPr/>
      </p:nvGrpSpPr>
      <p:grpSpPr>
        <a:xfrm>
          <a:off x="0" y="0"/>
          <a:ext cx="0" cy="0"/>
          <a:chOff x="0" y="0"/>
          <a:chExt cx="0" cy="0"/>
        </a:xfrm>
      </p:grpSpPr>
      <p:cxnSp>
        <p:nvCxnSpPr>
          <p:cNvPr id="118" name="Google Shape;118;p12"/>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119" name="Google Shape;119;p12"/>
          <p:cNvSpPr txBox="1"/>
          <p:nvPr>
            <p:ph type="title"/>
          </p:nvPr>
        </p:nvSpPr>
        <p:spPr>
          <a:xfrm>
            <a:off x="452575" y="596800"/>
            <a:ext cx="4418100" cy="137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b="1" sz="4800"/>
            </a:lvl2pPr>
            <a:lvl3pPr lvl="2">
              <a:lnSpc>
                <a:spcPct val="80000"/>
              </a:lnSpc>
              <a:spcBef>
                <a:spcPts val="0"/>
              </a:spcBef>
              <a:spcAft>
                <a:spcPts val="0"/>
              </a:spcAft>
              <a:buSzPts val="4800"/>
              <a:buFont typeface="Inter"/>
              <a:buNone/>
              <a:defRPr b="1" sz="4800"/>
            </a:lvl3pPr>
            <a:lvl4pPr lvl="3">
              <a:lnSpc>
                <a:spcPct val="80000"/>
              </a:lnSpc>
              <a:spcBef>
                <a:spcPts val="0"/>
              </a:spcBef>
              <a:spcAft>
                <a:spcPts val="0"/>
              </a:spcAft>
              <a:buSzPts val="4800"/>
              <a:buFont typeface="Inter"/>
              <a:buNone/>
              <a:defRPr b="1" sz="4800"/>
            </a:lvl4pPr>
            <a:lvl5pPr lvl="4">
              <a:lnSpc>
                <a:spcPct val="80000"/>
              </a:lnSpc>
              <a:spcBef>
                <a:spcPts val="0"/>
              </a:spcBef>
              <a:spcAft>
                <a:spcPts val="0"/>
              </a:spcAft>
              <a:buSzPts val="4800"/>
              <a:buFont typeface="Inter"/>
              <a:buNone/>
              <a:defRPr b="1" sz="4800"/>
            </a:lvl5pPr>
            <a:lvl6pPr lvl="5">
              <a:lnSpc>
                <a:spcPct val="80000"/>
              </a:lnSpc>
              <a:spcBef>
                <a:spcPts val="0"/>
              </a:spcBef>
              <a:spcAft>
                <a:spcPts val="0"/>
              </a:spcAft>
              <a:buSzPts val="4800"/>
              <a:buFont typeface="Inter"/>
              <a:buNone/>
              <a:defRPr b="1" sz="4800"/>
            </a:lvl6pPr>
            <a:lvl7pPr lvl="6">
              <a:lnSpc>
                <a:spcPct val="80000"/>
              </a:lnSpc>
              <a:spcBef>
                <a:spcPts val="0"/>
              </a:spcBef>
              <a:spcAft>
                <a:spcPts val="0"/>
              </a:spcAft>
              <a:buSzPts val="4800"/>
              <a:buFont typeface="Inter"/>
              <a:buNone/>
              <a:defRPr b="1" sz="4800"/>
            </a:lvl7pPr>
            <a:lvl8pPr lvl="7">
              <a:lnSpc>
                <a:spcPct val="80000"/>
              </a:lnSpc>
              <a:spcBef>
                <a:spcPts val="0"/>
              </a:spcBef>
              <a:spcAft>
                <a:spcPts val="0"/>
              </a:spcAft>
              <a:buSzPts val="4800"/>
              <a:buFont typeface="Inter"/>
              <a:buNone/>
              <a:defRPr b="1" sz="4800"/>
            </a:lvl8pPr>
            <a:lvl9pPr lvl="8">
              <a:lnSpc>
                <a:spcPct val="80000"/>
              </a:lnSpc>
              <a:spcBef>
                <a:spcPts val="0"/>
              </a:spcBef>
              <a:spcAft>
                <a:spcPts val="0"/>
              </a:spcAft>
              <a:buSzPts val="4800"/>
              <a:buFont typeface="Inter"/>
              <a:buNone/>
              <a:defRPr b="1" sz="4800"/>
            </a:lvl9pPr>
          </a:lstStyle>
          <a:p/>
        </p:txBody>
      </p:sp>
      <p:sp>
        <p:nvSpPr>
          <p:cNvPr id="120" name="Google Shape;120;p12"/>
          <p:cNvSpPr txBox="1"/>
          <p:nvPr>
            <p:ph idx="1" type="body"/>
          </p:nvPr>
        </p:nvSpPr>
        <p:spPr>
          <a:xfrm>
            <a:off x="560525" y="1966775"/>
            <a:ext cx="3212700" cy="208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Inter"/>
              <a:buChar char="●"/>
              <a:defRPr/>
            </a:lvl1pPr>
            <a:lvl2pPr indent="-304800" lvl="1" marL="914400">
              <a:spcBef>
                <a:spcPts val="0"/>
              </a:spcBef>
              <a:spcAft>
                <a:spcPts val="0"/>
              </a:spcAft>
              <a:buSzPts val="1200"/>
              <a:buFont typeface="Inter"/>
              <a:buChar char="○"/>
              <a:defRPr/>
            </a:lvl2pPr>
            <a:lvl3pPr indent="-304800" lvl="2" marL="1371600">
              <a:spcBef>
                <a:spcPts val="0"/>
              </a:spcBef>
              <a:spcAft>
                <a:spcPts val="0"/>
              </a:spcAft>
              <a:buSzPts val="1200"/>
              <a:buFont typeface="Inter"/>
              <a:buChar char="■"/>
              <a:defRPr/>
            </a:lvl3pPr>
            <a:lvl4pPr indent="-304800" lvl="3" marL="1828800">
              <a:spcBef>
                <a:spcPts val="0"/>
              </a:spcBef>
              <a:spcAft>
                <a:spcPts val="0"/>
              </a:spcAft>
              <a:buSzPts val="1200"/>
              <a:buFont typeface="Inter"/>
              <a:buChar char="●"/>
              <a:defRPr/>
            </a:lvl4pPr>
            <a:lvl5pPr indent="-304800" lvl="4" marL="2286000">
              <a:spcBef>
                <a:spcPts val="0"/>
              </a:spcBef>
              <a:spcAft>
                <a:spcPts val="0"/>
              </a:spcAft>
              <a:buSzPts val="1200"/>
              <a:buFont typeface="Inter"/>
              <a:buChar char="○"/>
              <a:defRPr/>
            </a:lvl5pPr>
            <a:lvl6pPr indent="-304800" lvl="5" marL="2743200">
              <a:spcBef>
                <a:spcPts val="0"/>
              </a:spcBef>
              <a:spcAft>
                <a:spcPts val="0"/>
              </a:spcAft>
              <a:buSzPts val="1200"/>
              <a:buFont typeface="Inter"/>
              <a:buChar char="■"/>
              <a:defRPr/>
            </a:lvl6pPr>
            <a:lvl7pPr indent="-304800" lvl="6" marL="3200400">
              <a:spcBef>
                <a:spcPts val="0"/>
              </a:spcBef>
              <a:spcAft>
                <a:spcPts val="0"/>
              </a:spcAft>
              <a:buSzPts val="1200"/>
              <a:buFont typeface="Inter"/>
              <a:buChar char="●"/>
              <a:defRPr/>
            </a:lvl7pPr>
            <a:lvl8pPr indent="-304800" lvl="7" marL="3657600">
              <a:spcBef>
                <a:spcPts val="0"/>
              </a:spcBef>
              <a:spcAft>
                <a:spcPts val="0"/>
              </a:spcAft>
              <a:buSzPts val="1200"/>
              <a:buFont typeface="Inter"/>
              <a:buChar char="○"/>
              <a:defRPr/>
            </a:lvl8pPr>
            <a:lvl9pPr indent="-304800" lvl="8" marL="4114800">
              <a:spcBef>
                <a:spcPts val="0"/>
              </a:spcBef>
              <a:spcAft>
                <a:spcPts val="0"/>
              </a:spcAft>
              <a:buSzPts val="1200"/>
              <a:buFont typeface="Inter"/>
              <a:buChar char="■"/>
              <a:defRPr/>
            </a:lvl9pPr>
          </a:lstStyle>
          <a:p/>
        </p:txBody>
      </p:sp>
      <p:sp>
        <p:nvSpPr>
          <p:cNvPr id="121" name="Google Shape;121;p12"/>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22" name="Google Shape;122;p12"/>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accent2"/>
                </a:solidFill>
                <a:latin typeface="Inter Light"/>
                <a:ea typeface="Inter Light"/>
                <a:cs typeface="Inter Light"/>
                <a:sym typeface="Inter Light"/>
              </a:defRPr>
            </a:lvl1pPr>
            <a:lvl2pPr lvl="1" rtl="0" algn="ctr">
              <a:buNone/>
              <a:defRPr sz="800">
                <a:solidFill>
                  <a:schemeClr val="accent2"/>
                </a:solidFill>
                <a:latin typeface="Inter Light"/>
                <a:ea typeface="Inter Light"/>
                <a:cs typeface="Inter Light"/>
                <a:sym typeface="Inter Light"/>
              </a:defRPr>
            </a:lvl2pPr>
            <a:lvl3pPr lvl="2" rtl="0" algn="ctr">
              <a:buNone/>
              <a:defRPr sz="800">
                <a:solidFill>
                  <a:schemeClr val="accent2"/>
                </a:solidFill>
                <a:latin typeface="Inter Light"/>
                <a:ea typeface="Inter Light"/>
                <a:cs typeface="Inter Light"/>
                <a:sym typeface="Inter Light"/>
              </a:defRPr>
            </a:lvl3pPr>
            <a:lvl4pPr lvl="3" rtl="0" algn="ctr">
              <a:buNone/>
              <a:defRPr sz="800">
                <a:solidFill>
                  <a:schemeClr val="accent2"/>
                </a:solidFill>
                <a:latin typeface="Inter Light"/>
                <a:ea typeface="Inter Light"/>
                <a:cs typeface="Inter Light"/>
                <a:sym typeface="Inter Light"/>
              </a:defRPr>
            </a:lvl4pPr>
            <a:lvl5pPr lvl="4" rtl="0" algn="ctr">
              <a:buNone/>
              <a:defRPr sz="800">
                <a:solidFill>
                  <a:schemeClr val="accent2"/>
                </a:solidFill>
                <a:latin typeface="Inter Light"/>
                <a:ea typeface="Inter Light"/>
                <a:cs typeface="Inter Light"/>
                <a:sym typeface="Inter Light"/>
              </a:defRPr>
            </a:lvl5pPr>
            <a:lvl6pPr lvl="5" rtl="0" algn="ctr">
              <a:buNone/>
              <a:defRPr sz="800">
                <a:solidFill>
                  <a:schemeClr val="accent2"/>
                </a:solidFill>
                <a:latin typeface="Inter Light"/>
                <a:ea typeface="Inter Light"/>
                <a:cs typeface="Inter Light"/>
                <a:sym typeface="Inter Light"/>
              </a:defRPr>
            </a:lvl6pPr>
            <a:lvl7pPr lvl="6" rtl="0" algn="ctr">
              <a:buNone/>
              <a:defRPr sz="800">
                <a:solidFill>
                  <a:schemeClr val="accent2"/>
                </a:solidFill>
                <a:latin typeface="Inter Light"/>
                <a:ea typeface="Inter Light"/>
                <a:cs typeface="Inter Light"/>
                <a:sym typeface="Inter Light"/>
              </a:defRPr>
            </a:lvl7pPr>
            <a:lvl8pPr lvl="7" rtl="0" algn="ctr">
              <a:buNone/>
              <a:defRPr sz="800">
                <a:solidFill>
                  <a:schemeClr val="accent2"/>
                </a:solidFill>
                <a:latin typeface="Inter Light"/>
                <a:ea typeface="Inter Light"/>
                <a:cs typeface="Inter Light"/>
                <a:sym typeface="Inter Light"/>
              </a:defRPr>
            </a:lvl8pPr>
            <a:lvl9pPr lvl="8" rtl="0" algn="ctr">
              <a:buNone/>
              <a:defRPr sz="800">
                <a:solidFill>
                  <a:schemeClr val="accen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23" name="Google Shape;123;p12"/>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Header">
  <p:cSld name="BIG_NUMBER">
    <p:bg>
      <p:bgPr>
        <a:solidFill>
          <a:schemeClr val="dk2"/>
        </a:solidFill>
      </p:bgPr>
    </p:bg>
    <p:spTree>
      <p:nvGrpSpPr>
        <p:cNvPr id="124" name="Shape 124"/>
        <p:cNvGrpSpPr/>
        <p:nvPr/>
      </p:nvGrpSpPr>
      <p:grpSpPr>
        <a:xfrm>
          <a:off x="0" y="0"/>
          <a:ext cx="0" cy="0"/>
          <a:chOff x="0" y="0"/>
          <a:chExt cx="0" cy="0"/>
        </a:xfrm>
      </p:grpSpPr>
      <p:sp>
        <p:nvSpPr>
          <p:cNvPr id="125" name="Google Shape;125;p13"/>
          <p:cNvSpPr/>
          <p:nvPr>
            <p:ph idx="2" type="pic"/>
          </p:nvPr>
        </p:nvSpPr>
        <p:spPr>
          <a:xfrm>
            <a:off x="213750" y="586950"/>
            <a:ext cx="8701800" cy="2327100"/>
          </a:xfrm>
          <a:prstGeom prst="roundRect">
            <a:avLst>
              <a:gd fmla="val 3913" name="adj"/>
            </a:avLst>
          </a:prstGeom>
          <a:noFill/>
          <a:ln>
            <a:noFill/>
          </a:ln>
        </p:spPr>
      </p:sp>
      <p:sp>
        <p:nvSpPr>
          <p:cNvPr id="126" name="Google Shape;126;p13"/>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127" name="Google Shape;127;p13"/>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128" name="Google Shape;128;p13"/>
          <p:cNvSpPr txBox="1"/>
          <p:nvPr>
            <p:ph idx="1" type="body"/>
          </p:nvPr>
        </p:nvSpPr>
        <p:spPr>
          <a:xfrm>
            <a:off x="5362800" y="3071200"/>
            <a:ext cx="3552600" cy="873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29" name="Google Shape;129;p13"/>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30" name="Google Shape;130;p13"/>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to-Market Strategy" type="blank">
  <p:cSld name="BLANK">
    <p:bg>
      <p:bgPr>
        <a:solidFill>
          <a:schemeClr val="dk1"/>
        </a:solidFill>
      </p:bgPr>
    </p:bg>
    <p:spTree>
      <p:nvGrpSpPr>
        <p:cNvPr id="131" name="Shape 131"/>
        <p:cNvGrpSpPr/>
        <p:nvPr/>
      </p:nvGrpSpPr>
      <p:grpSpPr>
        <a:xfrm>
          <a:off x="0" y="0"/>
          <a:ext cx="0" cy="0"/>
          <a:chOff x="0" y="0"/>
          <a:chExt cx="0" cy="0"/>
        </a:xfrm>
      </p:grpSpPr>
      <p:sp>
        <p:nvSpPr>
          <p:cNvPr id="132" name="Google Shape;132;p14"/>
          <p:cNvSpPr/>
          <p:nvPr>
            <p:ph idx="2" type="pic"/>
          </p:nvPr>
        </p:nvSpPr>
        <p:spPr>
          <a:xfrm>
            <a:off x="6445900" y="626975"/>
            <a:ext cx="1932900" cy="2070000"/>
          </a:xfrm>
          <a:prstGeom prst="roundRect">
            <a:avLst>
              <a:gd fmla="val 5387" name="adj"/>
            </a:avLst>
          </a:prstGeom>
          <a:noFill/>
          <a:ln>
            <a:noFill/>
          </a:ln>
        </p:spPr>
      </p:sp>
      <p:sp>
        <p:nvSpPr>
          <p:cNvPr id="133" name="Google Shape;133;p14"/>
          <p:cNvSpPr/>
          <p:nvPr>
            <p:ph idx="3" type="pic"/>
          </p:nvPr>
        </p:nvSpPr>
        <p:spPr>
          <a:xfrm>
            <a:off x="4210025" y="626975"/>
            <a:ext cx="1932900" cy="2070000"/>
          </a:xfrm>
          <a:prstGeom prst="roundRect">
            <a:avLst>
              <a:gd fmla="val 5387" name="adj"/>
            </a:avLst>
          </a:prstGeom>
          <a:noFill/>
          <a:ln>
            <a:noFill/>
          </a:ln>
        </p:spPr>
      </p:sp>
      <p:cxnSp>
        <p:nvCxnSpPr>
          <p:cNvPr id="134" name="Google Shape;134;p14"/>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135" name="Google Shape;135;p14"/>
          <p:cNvSpPr txBox="1"/>
          <p:nvPr>
            <p:ph type="title"/>
          </p:nvPr>
        </p:nvSpPr>
        <p:spPr>
          <a:xfrm>
            <a:off x="450850" y="596800"/>
            <a:ext cx="4083000" cy="18288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136" name="Google Shape;136;p14"/>
          <p:cNvSpPr txBox="1"/>
          <p:nvPr>
            <p:ph idx="1" type="subTitle"/>
          </p:nvPr>
        </p:nvSpPr>
        <p:spPr>
          <a:xfrm>
            <a:off x="4210025" y="2802675"/>
            <a:ext cx="1906800" cy="772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600"/>
              <a:buFont typeface="Inter SemiBold"/>
              <a:buNone/>
              <a:defRPr sz="1600">
                <a:solidFill>
                  <a:schemeClr val="lt1"/>
                </a:solidFill>
              </a:defRPr>
            </a:lvl1pPr>
            <a:lvl2pPr lvl="1">
              <a:spcBef>
                <a:spcPts val="0"/>
              </a:spcBef>
              <a:spcAft>
                <a:spcPts val="0"/>
              </a:spcAft>
              <a:buClr>
                <a:schemeClr val="lt1"/>
              </a:buClr>
              <a:buSzPts val="1600"/>
              <a:buFont typeface="Inter SemiBold"/>
              <a:buNone/>
              <a:defRPr sz="1600">
                <a:solidFill>
                  <a:schemeClr val="lt1"/>
                </a:solidFill>
              </a:defRPr>
            </a:lvl2pPr>
            <a:lvl3pPr lvl="2">
              <a:spcBef>
                <a:spcPts val="0"/>
              </a:spcBef>
              <a:spcAft>
                <a:spcPts val="0"/>
              </a:spcAft>
              <a:buClr>
                <a:schemeClr val="lt1"/>
              </a:buClr>
              <a:buSzPts val="1600"/>
              <a:buFont typeface="Inter SemiBold"/>
              <a:buNone/>
              <a:defRPr sz="1600">
                <a:solidFill>
                  <a:schemeClr val="lt1"/>
                </a:solidFill>
              </a:defRPr>
            </a:lvl3pPr>
            <a:lvl4pPr lvl="3">
              <a:spcBef>
                <a:spcPts val="0"/>
              </a:spcBef>
              <a:spcAft>
                <a:spcPts val="0"/>
              </a:spcAft>
              <a:buClr>
                <a:schemeClr val="lt1"/>
              </a:buClr>
              <a:buSzPts val="1600"/>
              <a:buFont typeface="Inter SemiBold"/>
              <a:buNone/>
              <a:defRPr sz="1600">
                <a:solidFill>
                  <a:schemeClr val="lt1"/>
                </a:solidFill>
              </a:defRPr>
            </a:lvl4pPr>
            <a:lvl5pPr lvl="4">
              <a:spcBef>
                <a:spcPts val="0"/>
              </a:spcBef>
              <a:spcAft>
                <a:spcPts val="0"/>
              </a:spcAft>
              <a:buClr>
                <a:schemeClr val="lt1"/>
              </a:buClr>
              <a:buSzPts val="1600"/>
              <a:buFont typeface="Inter SemiBold"/>
              <a:buNone/>
              <a:defRPr sz="1600">
                <a:solidFill>
                  <a:schemeClr val="lt1"/>
                </a:solidFill>
              </a:defRPr>
            </a:lvl5pPr>
            <a:lvl6pPr lvl="5">
              <a:spcBef>
                <a:spcPts val="0"/>
              </a:spcBef>
              <a:spcAft>
                <a:spcPts val="0"/>
              </a:spcAft>
              <a:buClr>
                <a:schemeClr val="lt1"/>
              </a:buClr>
              <a:buSzPts val="1600"/>
              <a:buFont typeface="Inter SemiBold"/>
              <a:buNone/>
              <a:defRPr sz="1600">
                <a:solidFill>
                  <a:schemeClr val="lt1"/>
                </a:solidFill>
              </a:defRPr>
            </a:lvl6pPr>
            <a:lvl7pPr lvl="6">
              <a:spcBef>
                <a:spcPts val="0"/>
              </a:spcBef>
              <a:spcAft>
                <a:spcPts val="0"/>
              </a:spcAft>
              <a:buClr>
                <a:schemeClr val="lt1"/>
              </a:buClr>
              <a:buSzPts val="1600"/>
              <a:buFont typeface="Inter SemiBold"/>
              <a:buNone/>
              <a:defRPr sz="1600">
                <a:solidFill>
                  <a:schemeClr val="lt1"/>
                </a:solidFill>
              </a:defRPr>
            </a:lvl7pPr>
            <a:lvl8pPr lvl="7">
              <a:spcBef>
                <a:spcPts val="0"/>
              </a:spcBef>
              <a:spcAft>
                <a:spcPts val="0"/>
              </a:spcAft>
              <a:buClr>
                <a:schemeClr val="lt1"/>
              </a:buClr>
              <a:buSzPts val="1600"/>
              <a:buFont typeface="Inter SemiBold"/>
              <a:buNone/>
              <a:defRPr sz="1600">
                <a:solidFill>
                  <a:schemeClr val="lt1"/>
                </a:solidFill>
              </a:defRPr>
            </a:lvl8pPr>
            <a:lvl9pPr lvl="8">
              <a:spcBef>
                <a:spcPts val="0"/>
              </a:spcBef>
              <a:spcAft>
                <a:spcPts val="0"/>
              </a:spcAft>
              <a:buClr>
                <a:schemeClr val="lt1"/>
              </a:buClr>
              <a:buSzPts val="1600"/>
              <a:buFont typeface="Inter SemiBold"/>
              <a:buNone/>
              <a:defRPr sz="1600">
                <a:solidFill>
                  <a:schemeClr val="lt1"/>
                </a:solidFill>
              </a:defRPr>
            </a:lvl9pPr>
          </a:lstStyle>
          <a:p/>
        </p:txBody>
      </p:sp>
      <p:sp>
        <p:nvSpPr>
          <p:cNvPr id="137" name="Google Shape;137;p14"/>
          <p:cNvSpPr txBox="1"/>
          <p:nvPr>
            <p:ph idx="4" type="body"/>
          </p:nvPr>
        </p:nvSpPr>
        <p:spPr>
          <a:xfrm>
            <a:off x="4210025" y="3441550"/>
            <a:ext cx="1607400" cy="1068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38" name="Google Shape;138;p14"/>
          <p:cNvSpPr txBox="1"/>
          <p:nvPr>
            <p:ph idx="5" type="subTitle"/>
          </p:nvPr>
        </p:nvSpPr>
        <p:spPr>
          <a:xfrm>
            <a:off x="6458950" y="2802675"/>
            <a:ext cx="1906800" cy="772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600"/>
              <a:buFont typeface="Inter SemiBold"/>
              <a:buNone/>
              <a:defRPr sz="1600">
                <a:solidFill>
                  <a:schemeClr val="lt1"/>
                </a:solidFill>
              </a:defRPr>
            </a:lvl1pPr>
            <a:lvl2pPr lvl="1">
              <a:spcBef>
                <a:spcPts val="0"/>
              </a:spcBef>
              <a:spcAft>
                <a:spcPts val="0"/>
              </a:spcAft>
              <a:buClr>
                <a:schemeClr val="lt1"/>
              </a:buClr>
              <a:buSzPts val="1600"/>
              <a:buFont typeface="Inter SemiBold"/>
              <a:buNone/>
              <a:defRPr sz="1600">
                <a:solidFill>
                  <a:schemeClr val="lt1"/>
                </a:solidFill>
              </a:defRPr>
            </a:lvl2pPr>
            <a:lvl3pPr lvl="2">
              <a:spcBef>
                <a:spcPts val="0"/>
              </a:spcBef>
              <a:spcAft>
                <a:spcPts val="0"/>
              </a:spcAft>
              <a:buClr>
                <a:schemeClr val="lt1"/>
              </a:buClr>
              <a:buSzPts val="1600"/>
              <a:buFont typeface="Inter SemiBold"/>
              <a:buNone/>
              <a:defRPr sz="1600">
                <a:solidFill>
                  <a:schemeClr val="lt1"/>
                </a:solidFill>
              </a:defRPr>
            </a:lvl3pPr>
            <a:lvl4pPr lvl="3">
              <a:spcBef>
                <a:spcPts val="0"/>
              </a:spcBef>
              <a:spcAft>
                <a:spcPts val="0"/>
              </a:spcAft>
              <a:buClr>
                <a:schemeClr val="lt1"/>
              </a:buClr>
              <a:buSzPts val="1600"/>
              <a:buFont typeface="Inter SemiBold"/>
              <a:buNone/>
              <a:defRPr sz="1600">
                <a:solidFill>
                  <a:schemeClr val="lt1"/>
                </a:solidFill>
              </a:defRPr>
            </a:lvl4pPr>
            <a:lvl5pPr lvl="4">
              <a:spcBef>
                <a:spcPts val="0"/>
              </a:spcBef>
              <a:spcAft>
                <a:spcPts val="0"/>
              </a:spcAft>
              <a:buClr>
                <a:schemeClr val="lt1"/>
              </a:buClr>
              <a:buSzPts val="1600"/>
              <a:buFont typeface="Inter SemiBold"/>
              <a:buNone/>
              <a:defRPr sz="1600">
                <a:solidFill>
                  <a:schemeClr val="lt1"/>
                </a:solidFill>
              </a:defRPr>
            </a:lvl5pPr>
            <a:lvl6pPr lvl="5">
              <a:spcBef>
                <a:spcPts val="0"/>
              </a:spcBef>
              <a:spcAft>
                <a:spcPts val="0"/>
              </a:spcAft>
              <a:buClr>
                <a:schemeClr val="lt1"/>
              </a:buClr>
              <a:buSzPts val="1600"/>
              <a:buFont typeface="Inter SemiBold"/>
              <a:buNone/>
              <a:defRPr sz="1600">
                <a:solidFill>
                  <a:schemeClr val="lt1"/>
                </a:solidFill>
              </a:defRPr>
            </a:lvl6pPr>
            <a:lvl7pPr lvl="6">
              <a:spcBef>
                <a:spcPts val="0"/>
              </a:spcBef>
              <a:spcAft>
                <a:spcPts val="0"/>
              </a:spcAft>
              <a:buClr>
                <a:schemeClr val="lt1"/>
              </a:buClr>
              <a:buSzPts val="1600"/>
              <a:buFont typeface="Inter SemiBold"/>
              <a:buNone/>
              <a:defRPr sz="1600">
                <a:solidFill>
                  <a:schemeClr val="lt1"/>
                </a:solidFill>
              </a:defRPr>
            </a:lvl7pPr>
            <a:lvl8pPr lvl="7">
              <a:spcBef>
                <a:spcPts val="0"/>
              </a:spcBef>
              <a:spcAft>
                <a:spcPts val="0"/>
              </a:spcAft>
              <a:buClr>
                <a:schemeClr val="lt1"/>
              </a:buClr>
              <a:buSzPts val="1600"/>
              <a:buFont typeface="Inter SemiBold"/>
              <a:buNone/>
              <a:defRPr sz="1600">
                <a:solidFill>
                  <a:schemeClr val="lt1"/>
                </a:solidFill>
              </a:defRPr>
            </a:lvl8pPr>
            <a:lvl9pPr lvl="8">
              <a:spcBef>
                <a:spcPts val="0"/>
              </a:spcBef>
              <a:spcAft>
                <a:spcPts val="0"/>
              </a:spcAft>
              <a:buClr>
                <a:schemeClr val="lt1"/>
              </a:buClr>
              <a:buSzPts val="1600"/>
              <a:buFont typeface="Inter SemiBold"/>
              <a:buNone/>
              <a:defRPr sz="1600">
                <a:solidFill>
                  <a:schemeClr val="lt1"/>
                </a:solidFill>
              </a:defRPr>
            </a:lvl9pPr>
          </a:lstStyle>
          <a:p/>
        </p:txBody>
      </p:sp>
      <p:sp>
        <p:nvSpPr>
          <p:cNvPr id="139" name="Google Shape;139;p14"/>
          <p:cNvSpPr txBox="1"/>
          <p:nvPr>
            <p:ph idx="6" type="body"/>
          </p:nvPr>
        </p:nvSpPr>
        <p:spPr>
          <a:xfrm>
            <a:off x="6458950" y="3441550"/>
            <a:ext cx="1607400" cy="1068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140" name="Google Shape;140;p14"/>
          <p:cNvSpPr txBox="1"/>
          <p:nvPr>
            <p:ph idx="7" type="body"/>
          </p:nvPr>
        </p:nvSpPr>
        <p:spPr>
          <a:xfrm>
            <a:off x="450850" y="2399275"/>
            <a:ext cx="3048000" cy="211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Font typeface="Inter"/>
              <a:buChar char="●"/>
              <a:defRPr>
                <a:solidFill>
                  <a:schemeClr val="lt1"/>
                </a:solidFill>
              </a:defRPr>
            </a:lvl1pPr>
            <a:lvl2pPr indent="-304800" lvl="1" marL="914400">
              <a:spcBef>
                <a:spcPts val="0"/>
              </a:spcBef>
              <a:spcAft>
                <a:spcPts val="0"/>
              </a:spcAft>
              <a:buClr>
                <a:schemeClr val="lt1"/>
              </a:buClr>
              <a:buSzPts val="1200"/>
              <a:buFont typeface="Inter"/>
              <a:buChar char="○"/>
              <a:defRPr>
                <a:solidFill>
                  <a:schemeClr val="lt1"/>
                </a:solidFill>
              </a:defRPr>
            </a:lvl2pPr>
            <a:lvl3pPr indent="-304800" lvl="2" marL="1371600">
              <a:spcBef>
                <a:spcPts val="0"/>
              </a:spcBef>
              <a:spcAft>
                <a:spcPts val="0"/>
              </a:spcAft>
              <a:buClr>
                <a:schemeClr val="lt1"/>
              </a:buClr>
              <a:buSzPts val="1200"/>
              <a:buFont typeface="Inter"/>
              <a:buChar char="■"/>
              <a:defRPr>
                <a:solidFill>
                  <a:schemeClr val="lt1"/>
                </a:solidFill>
              </a:defRPr>
            </a:lvl3pPr>
            <a:lvl4pPr indent="-304800" lvl="3" marL="1828800">
              <a:spcBef>
                <a:spcPts val="0"/>
              </a:spcBef>
              <a:spcAft>
                <a:spcPts val="0"/>
              </a:spcAft>
              <a:buClr>
                <a:schemeClr val="lt1"/>
              </a:buClr>
              <a:buSzPts val="1200"/>
              <a:buFont typeface="Inter"/>
              <a:buChar char="●"/>
              <a:defRPr>
                <a:solidFill>
                  <a:schemeClr val="lt1"/>
                </a:solidFill>
              </a:defRPr>
            </a:lvl4pPr>
            <a:lvl5pPr indent="-304800" lvl="4" marL="2286000">
              <a:spcBef>
                <a:spcPts val="0"/>
              </a:spcBef>
              <a:spcAft>
                <a:spcPts val="0"/>
              </a:spcAft>
              <a:buClr>
                <a:schemeClr val="lt1"/>
              </a:buClr>
              <a:buSzPts val="1200"/>
              <a:buFont typeface="Inter"/>
              <a:buChar char="○"/>
              <a:defRPr>
                <a:solidFill>
                  <a:schemeClr val="lt1"/>
                </a:solidFill>
              </a:defRPr>
            </a:lvl5pPr>
            <a:lvl6pPr indent="-304800" lvl="5" marL="2743200">
              <a:spcBef>
                <a:spcPts val="0"/>
              </a:spcBef>
              <a:spcAft>
                <a:spcPts val="0"/>
              </a:spcAft>
              <a:buClr>
                <a:schemeClr val="lt1"/>
              </a:buClr>
              <a:buSzPts val="1200"/>
              <a:buFont typeface="Inter"/>
              <a:buChar char="■"/>
              <a:defRPr>
                <a:solidFill>
                  <a:schemeClr val="lt1"/>
                </a:solidFill>
              </a:defRPr>
            </a:lvl6pPr>
            <a:lvl7pPr indent="-304800" lvl="6" marL="3200400">
              <a:spcBef>
                <a:spcPts val="0"/>
              </a:spcBef>
              <a:spcAft>
                <a:spcPts val="0"/>
              </a:spcAft>
              <a:buClr>
                <a:schemeClr val="lt1"/>
              </a:buClr>
              <a:buSzPts val="1200"/>
              <a:buFont typeface="Inter"/>
              <a:buChar char="●"/>
              <a:defRPr>
                <a:solidFill>
                  <a:schemeClr val="lt1"/>
                </a:solidFill>
              </a:defRPr>
            </a:lvl7pPr>
            <a:lvl8pPr indent="-304800" lvl="7" marL="3657600">
              <a:spcBef>
                <a:spcPts val="0"/>
              </a:spcBef>
              <a:spcAft>
                <a:spcPts val="0"/>
              </a:spcAft>
              <a:buClr>
                <a:schemeClr val="lt1"/>
              </a:buClr>
              <a:buSzPts val="1200"/>
              <a:buFont typeface="Inter"/>
              <a:buChar char="○"/>
              <a:defRPr>
                <a:solidFill>
                  <a:schemeClr val="lt1"/>
                </a:solidFill>
              </a:defRPr>
            </a:lvl8pPr>
            <a:lvl9pPr indent="-304800" lvl="8" marL="4114800">
              <a:spcBef>
                <a:spcPts val="0"/>
              </a:spcBef>
              <a:spcAft>
                <a:spcPts val="0"/>
              </a:spcAft>
              <a:buClr>
                <a:schemeClr val="lt1"/>
              </a:buClr>
              <a:buSzPts val="1200"/>
              <a:buFont typeface="Inter"/>
              <a:buChar char="■"/>
              <a:defRPr>
                <a:solidFill>
                  <a:schemeClr val="lt1"/>
                </a:solidFill>
              </a:defRPr>
            </a:lvl9pPr>
          </a:lstStyle>
          <a:p/>
        </p:txBody>
      </p:sp>
      <p:sp>
        <p:nvSpPr>
          <p:cNvPr id="141" name="Google Shape;141;p14"/>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142" name="Google Shape;142;p14"/>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lt2"/>
                </a:solidFill>
                <a:latin typeface="Inter Light"/>
                <a:ea typeface="Inter Light"/>
                <a:cs typeface="Inter Light"/>
                <a:sym typeface="Inter Light"/>
              </a:defRPr>
            </a:lvl1pPr>
            <a:lvl2pPr lvl="1" rtl="0" algn="ctr">
              <a:buNone/>
              <a:defRPr sz="800">
                <a:solidFill>
                  <a:schemeClr val="lt2"/>
                </a:solidFill>
                <a:latin typeface="Inter Light"/>
                <a:ea typeface="Inter Light"/>
                <a:cs typeface="Inter Light"/>
                <a:sym typeface="Inter Light"/>
              </a:defRPr>
            </a:lvl2pPr>
            <a:lvl3pPr lvl="2" rtl="0" algn="ctr">
              <a:buNone/>
              <a:defRPr sz="800">
                <a:solidFill>
                  <a:schemeClr val="lt2"/>
                </a:solidFill>
                <a:latin typeface="Inter Light"/>
                <a:ea typeface="Inter Light"/>
                <a:cs typeface="Inter Light"/>
                <a:sym typeface="Inter Light"/>
              </a:defRPr>
            </a:lvl3pPr>
            <a:lvl4pPr lvl="3" rtl="0" algn="ctr">
              <a:buNone/>
              <a:defRPr sz="800">
                <a:solidFill>
                  <a:schemeClr val="lt2"/>
                </a:solidFill>
                <a:latin typeface="Inter Light"/>
                <a:ea typeface="Inter Light"/>
                <a:cs typeface="Inter Light"/>
                <a:sym typeface="Inter Light"/>
              </a:defRPr>
            </a:lvl4pPr>
            <a:lvl5pPr lvl="4" rtl="0" algn="ctr">
              <a:buNone/>
              <a:defRPr sz="800">
                <a:solidFill>
                  <a:schemeClr val="lt2"/>
                </a:solidFill>
                <a:latin typeface="Inter Light"/>
                <a:ea typeface="Inter Light"/>
                <a:cs typeface="Inter Light"/>
                <a:sym typeface="Inter Light"/>
              </a:defRPr>
            </a:lvl5pPr>
            <a:lvl6pPr lvl="5" rtl="0" algn="ctr">
              <a:buNone/>
              <a:defRPr sz="800">
                <a:solidFill>
                  <a:schemeClr val="lt2"/>
                </a:solidFill>
                <a:latin typeface="Inter Light"/>
                <a:ea typeface="Inter Light"/>
                <a:cs typeface="Inter Light"/>
                <a:sym typeface="Inter Light"/>
              </a:defRPr>
            </a:lvl6pPr>
            <a:lvl7pPr lvl="6" rtl="0" algn="ctr">
              <a:buNone/>
              <a:defRPr sz="800">
                <a:solidFill>
                  <a:schemeClr val="lt2"/>
                </a:solidFill>
                <a:latin typeface="Inter Light"/>
                <a:ea typeface="Inter Light"/>
                <a:cs typeface="Inter Light"/>
                <a:sym typeface="Inter Light"/>
              </a:defRPr>
            </a:lvl7pPr>
            <a:lvl8pPr lvl="7" rtl="0" algn="ctr">
              <a:buNone/>
              <a:defRPr sz="800">
                <a:solidFill>
                  <a:schemeClr val="lt2"/>
                </a:solidFill>
                <a:latin typeface="Inter Light"/>
                <a:ea typeface="Inter Light"/>
                <a:cs typeface="Inter Light"/>
                <a:sym typeface="Inter Light"/>
              </a:defRPr>
            </a:lvl8pPr>
            <a:lvl9pPr lvl="8" rtl="0" algn="ctr">
              <a:buNone/>
              <a:defRPr sz="800">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43" name="Google Shape;143;p14"/>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ilestones">
  <p:cSld name="TITLE_1">
    <p:bg>
      <p:bgPr>
        <a:solidFill>
          <a:schemeClr val="lt1"/>
        </a:solidFill>
      </p:bgPr>
    </p:bg>
    <p:spTree>
      <p:nvGrpSpPr>
        <p:cNvPr id="144" name="Shape 144"/>
        <p:cNvGrpSpPr/>
        <p:nvPr/>
      </p:nvGrpSpPr>
      <p:grpSpPr>
        <a:xfrm>
          <a:off x="0" y="0"/>
          <a:ext cx="0" cy="0"/>
          <a:chOff x="0" y="0"/>
          <a:chExt cx="0" cy="0"/>
        </a:xfrm>
      </p:grpSpPr>
      <p:cxnSp>
        <p:nvCxnSpPr>
          <p:cNvPr id="145" name="Google Shape;145;p15"/>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146" name="Google Shape;146;p15"/>
          <p:cNvSpPr txBox="1"/>
          <p:nvPr>
            <p:ph type="title"/>
          </p:nvPr>
        </p:nvSpPr>
        <p:spPr>
          <a:xfrm>
            <a:off x="452575" y="596800"/>
            <a:ext cx="4418100" cy="13596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b="1" sz="4800"/>
            </a:lvl2pPr>
            <a:lvl3pPr lvl="2">
              <a:lnSpc>
                <a:spcPct val="80000"/>
              </a:lnSpc>
              <a:spcBef>
                <a:spcPts val="0"/>
              </a:spcBef>
              <a:spcAft>
                <a:spcPts val="0"/>
              </a:spcAft>
              <a:buSzPts val="4800"/>
              <a:buFont typeface="Inter"/>
              <a:buNone/>
              <a:defRPr b="1" sz="4800"/>
            </a:lvl3pPr>
            <a:lvl4pPr lvl="3">
              <a:lnSpc>
                <a:spcPct val="80000"/>
              </a:lnSpc>
              <a:spcBef>
                <a:spcPts val="0"/>
              </a:spcBef>
              <a:spcAft>
                <a:spcPts val="0"/>
              </a:spcAft>
              <a:buSzPts val="4800"/>
              <a:buFont typeface="Inter"/>
              <a:buNone/>
              <a:defRPr b="1" sz="4800"/>
            </a:lvl4pPr>
            <a:lvl5pPr lvl="4">
              <a:lnSpc>
                <a:spcPct val="80000"/>
              </a:lnSpc>
              <a:spcBef>
                <a:spcPts val="0"/>
              </a:spcBef>
              <a:spcAft>
                <a:spcPts val="0"/>
              </a:spcAft>
              <a:buSzPts val="4800"/>
              <a:buFont typeface="Inter"/>
              <a:buNone/>
              <a:defRPr b="1" sz="4800"/>
            </a:lvl5pPr>
            <a:lvl6pPr lvl="5">
              <a:lnSpc>
                <a:spcPct val="80000"/>
              </a:lnSpc>
              <a:spcBef>
                <a:spcPts val="0"/>
              </a:spcBef>
              <a:spcAft>
                <a:spcPts val="0"/>
              </a:spcAft>
              <a:buSzPts val="4800"/>
              <a:buFont typeface="Inter"/>
              <a:buNone/>
              <a:defRPr b="1" sz="4800"/>
            </a:lvl6pPr>
            <a:lvl7pPr lvl="6">
              <a:lnSpc>
                <a:spcPct val="80000"/>
              </a:lnSpc>
              <a:spcBef>
                <a:spcPts val="0"/>
              </a:spcBef>
              <a:spcAft>
                <a:spcPts val="0"/>
              </a:spcAft>
              <a:buSzPts val="4800"/>
              <a:buFont typeface="Inter"/>
              <a:buNone/>
              <a:defRPr b="1" sz="4800"/>
            </a:lvl7pPr>
            <a:lvl8pPr lvl="7">
              <a:lnSpc>
                <a:spcPct val="80000"/>
              </a:lnSpc>
              <a:spcBef>
                <a:spcPts val="0"/>
              </a:spcBef>
              <a:spcAft>
                <a:spcPts val="0"/>
              </a:spcAft>
              <a:buSzPts val="4800"/>
              <a:buFont typeface="Inter"/>
              <a:buNone/>
              <a:defRPr b="1" sz="4800"/>
            </a:lvl8pPr>
            <a:lvl9pPr lvl="8">
              <a:lnSpc>
                <a:spcPct val="80000"/>
              </a:lnSpc>
              <a:spcBef>
                <a:spcPts val="0"/>
              </a:spcBef>
              <a:spcAft>
                <a:spcPts val="0"/>
              </a:spcAft>
              <a:buSzPts val="4800"/>
              <a:buFont typeface="Inter"/>
              <a:buNone/>
              <a:defRPr b="1" sz="4800"/>
            </a:lvl9pPr>
          </a:lstStyle>
          <a:p/>
        </p:txBody>
      </p:sp>
      <p:sp>
        <p:nvSpPr>
          <p:cNvPr id="147" name="Google Shape;147;p15"/>
          <p:cNvSpPr txBox="1"/>
          <p:nvPr>
            <p:ph idx="1" type="subTitle"/>
          </p:nvPr>
        </p:nvSpPr>
        <p:spPr>
          <a:xfrm>
            <a:off x="467825" y="18573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48" name="Google Shape;148;p15"/>
          <p:cNvSpPr txBox="1"/>
          <p:nvPr>
            <p:ph idx="2" type="body"/>
          </p:nvPr>
        </p:nvSpPr>
        <p:spPr>
          <a:xfrm>
            <a:off x="391625" y="22718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49" name="Google Shape;149;p15"/>
          <p:cNvSpPr txBox="1"/>
          <p:nvPr>
            <p:ph idx="3" type="subTitle"/>
          </p:nvPr>
        </p:nvSpPr>
        <p:spPr>
          <a:xfrm>
            <a:off x="3052450" y="18573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50" name="Google Shape;150;p15"/>
          <p:cNvSpPr txBox="1"/>
          <p:nvPr>
            <p:ph idx="4" type="body"/>
          </p:nvPr>
        </p:nvSpPr>
        <p:spPr>
          <a:xfrm>
            <a:off x="2976250" y="22718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51" name="Google Shape;151;p15"/>
          <p:cNvSpPr txBox="1"/>
          <p:nvPr>
            <p:ph idx="5" type="subTitle"/>
          </p:nvPr>
        </p:nvSpPr>
        <p:spPr>
          <a:xfrm>
            <a:off x="5637075" y="18573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52" name="Google Shape;152;p15"/>
          <p:cNvSpPr txBox="1"/>
          <p:nvPr>
            <p:ph idx="6" type="body"/>
          </p:nvPr>
        </p:nvSpPr>
        <p:spPr>
          <a:xfrm>
            <a:off x="5560875" y="22718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53" name="Google Shape;153;p15"/>
          <p:cNvSpPr txBox="1"/>
          <p:nvPr>
            <p:ph idx="7" type="subTitle"/>
          </p:nvPr>
        </p:nvSpPr>
        <p:spPr>
          <a:xfrm>
            <a:off x="467825" y="30751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54" name="Google Shape;154;p15"/>
          <p:cNvSpPr txBox="1"/>
          <p:nvPr>
            <p:ph idx="8" type="body"/>
          </p:nvPr>
        </p:nvSpPr>
        <p:spPr>
          <a:xfrm>
            <a:off x="391625" y="34896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55" name="Google Shape;155;p15"/>
          <p:cNvSpPr txBox="1"/>
          <p:nvPr>
            <p:ph idx="9" type="subTitle"/>
          </p:nvPr>
        </p:nvSpPr>
        <p:spPr>
          <a:xfrm>
            <a:off x="3052450" y="30751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56" name="Google Shape;156;p15"/>
          <p:cNvSpPr txBox="1"/>
          <p:nvPr>
            <p:ph idx="13" type="body"/>
          </p:nvPr>
        </p:nvSpPr>
        <p:spPr>
          <a:xfrm>
            <a:off x="2976250" y="34896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57" name="Google Shape;157;p15"/>
          <p:cNvSpPr txBox="1"/>
          <p:nvPr>
            <p:ph idx="14" type="subTitle"/>
          </p:nvPr>
        </p:nvSpPr>
        <p:spPr>
          <a:xfrm>
            <a:off x="5637075" y="3075100"/>
            <a:ext cx="2151000" cy="7722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58" name="Google Shape;158;p15"/>
          <p:cNvSpPr txBox="1"/>
          <p:nvPr>
            <p:ph idx="15" type="body"/>
          </p:nvPr>
        </p:nvSpPr>
        <p:spPr>
          <a:xfrm>
            <a:off x="5560875" y="3489625"/>
            <a:ext cx="21510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59" name="Google Shape;159;p15"/>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60" name="Google Shape;160;p15"/>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61" name="Google Shape;161;p15"/>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eatures / Benefits">
  <p:cSld name="CUSTOM">
    <p:bg>
      <p:bgPr>
        <a:solidFill>
          <a:schemeClr val="lt1"/>
        </a:solidFill>
      </p:bgPr>
    </p:bg>
    <p:spTree>
      <p:nvGrpSpPr>
        <p:cNvPr id="162" name="Shape 162"/>
        <p:cNvGrpSpPr/>
        <p:nvPr/>
      </p:nvGrpSpPr>
      <p:grpSpPr>
        <a:xfrm>
          <a:off x="0" y="0"/>
          <a:ext cx="0" cy="0"/>
          <a:chOff x="0" y="0"/>
          <a:chExt cx="0" cy="0"/>
        </a:xfrm>
      </p:grpSpPr>
      <p:sp>
        <p:nvSpPr>
          <p:cNvPr id="163" name="Google Shape;163;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164" name="Google Shape;164;p16"/>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165" name="Google Shape;165;p16"/>
          <p:cNvSpPr txBox="1"/>
          <p:nvPr>
            <p:ph type="title"/>
          </p:nvPr>
        </p:nvSpPr>
        <p:spPr>
          <a:xfrm>
            <a:off x="452575" y="633600"/>
            <a:ext cx="3954600" cy="1316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200"/>
              <a:buFont typeface="Inter"/>
              <a:buNone/>
              <a:defRPr b="1"/>
            </a:lvl2pPr>
            <a:lvl3pPr lvl="2">
              <a:lnSpc>
                <a:spcPct val="80000"/>
              </a:lnSpc>
              <a:spcBef>
                <a:spcPts val="0"/>
              </a:spcBef>
              <a:spcAft>
                <a:spcPts val="0"/>
              </a:spcAft>
              <a:buSzPts val="4200"/>
              <a:buFont typeface="Inter"/>
              <a:buNone/>
              <a:defRPr b="1"/>
            </a:lvl3pPr>
            <a:lvl4pPr lvl="3">
              <a:lnSpc>
                <a:spcPct val="80000"/>
              </a:lnSpc>
              <a:spcBef>
                <a:spcPts val="0"/>
              </a:spcBef>
              <a:spcAft>
                <a:spcPts val="0"/>
              </a:spcAft>
              <a:buSzPts val="4200"/>
              <a:buFont typeface="Inter"/>
              <a:buNone/>
              <a:defRPr b="1"/>
            </a:lvl4pPr>
            <a:lvl5pPr lvl="4">
              <a:lnSpc>
                <a:spcPct val="80000"/>
              </a:lnSpc>
              <a:spcBef>
                <a:spcPts val="0"/>
              </a:spcBef>
              <a:spcAft>
                <a:spcPts val="0"/>
              </a:spcAft>
              <a:buSzPts val="4200"/>
              <a:buFont typeface="Inter"/>
              <a:buNone/>
              <a:defRPr b="1"/>
            </a:lvl5pPr>
            <a:lvl6pPr lvl="5">
              <a:lnSpc>
                <a:spcPct val="80000"/>
              </a:lnSpc>
              <a:spcBef>
                <a:spcPts val="0"/>
              </a:spcBef>
              <a:spcAft>
                <a:spcPts val="0"/>
              </a:spcAft>
              <a:buSzPts val="4200"/>
              <a:buFont typeface="Inter"/>
              <a:buNone/>
              <a:defRPr b="1"/>
            </a:lvl6pPr>
            <a:lvl7pPr lvl="6">
              <a:lnSpc>
                <a:spcPct val="80000"/>
              </a:lnSpc>
              <a:spcBef>
                <a:spcPts val="0"/>
              </a:spcBef>
              <a:spcAft>
                <a:spcPts val="0"/>
              </a:spcAft>
              <a:buSzPts val="4200"/>
              <a:buFont typeface="Inter"/>
              <a:buNone/>
              <a:defRPr b="1"/>
            </a:lvl7pPr>
            <a:lvl8pPr lvl="7">
              <a:lnSpc>
                <a:spcPct val="80000"/>
              </a:lnSpc>
              <a:spcBef>
                <a:spcPts val="0"/>
              </a:spcBef>
              <a:spcAft>
                <a:spcPts val="0"/>
              </a:spcAft>
              <a:buSzPts val="4200"/>
              <a:buFont typeface="Inter"/>
              <a:buNone/>
              <a:defRPr b="1"/>
            </a:lvl8pPr>
            <a:lvl9pPr lvl="8">
              <a:lnSpc>
                <a:spcPct val="80000"/>
              </a:lnSpc>
              <a:spcBef>
                <a:spcPts val="0"/>
              </a:spcBef>
              <a:spcAft>
                <a:spcPts val="0"/>
              </a:spcAft>
              <a:buSzPts val="4200"/>
              <a:buFont typeface="Inter"/>
              <a:buNone/>
              <a:defRPr b="1"/>
            </a:lvl9pPr>
          </a:lstStyle>
          <a:p/>
        </p:txBody>
      </p:sp>
      <p:sp>
        <p:nvSpPr>
          <p:cNvPr id="166" name="Google Shape;166;p16"/>
          <p:cNvSpPr txBox="1"/>
          <p:nvPr>
            <p:ph idx="1" type="body"/>
          </p:nvPr>
        </p:nvSpPr>
        <p:spPr>
          <a:xfrm>
            <a:off x="560525" y="1966775"/>
            <a:ext cx="3212700" cy="208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Inter"/>
              <a:buChar char="●"/>
              <a:defRPr/>
            </a:lvl1pPr>
            <a:lvl2pPr indent="-304800" lvl="1" marL="914400">
              <a:spcBef>
                <a:spcPts val="0"/>
              </a:spcBef>
              <a:spcAft>
                <a:spcPts val="0"/>
              </a:spcAft>
              <a:buSzPts val="1200"/>
              <a:buFont typeface="Inter"/>
              <a:buChar char="○"/>
              <a:defRPr/>
            </a:lvl2pPr>
            <a:lvl3pPr indent="-304800" lvl="2" marL="1371600">
              <a:spcBef>
                <a:spcPts val="0"/>
              </a:spcBef>
              <a:spcAft>
                <a:spcPts val="0"/>
              </a:spcAft>
              <a:buSzPts val="1200"/>
              <a:buFont typeface="Inter"/>
              <a:buChar char="■"/>
              <a:defRPr/>
            </a:lvl3pPr>
            <a:lvl4pPr indent="-304800" lvl="3" marL="1828800">
              <a:spcBef>
                <a:spcPts val="0"/>
              </a:spcBef>
              <a:spcAft>
                <a:spcPts val="0"/>
              </a:spcAft>
              <a:buSzPts val="1200"/>
              <a:buFont typeface="Inter"/>
              <a:buChar char="●"/>
              <a:defRPr/>
            </a:lvl4pPr>
            <a:lvl5pPr indent="-304800" lvl="4" marL="2286000">
              <a:spcBef>
                <a:spcPts val="0"/>
              </a:spcBef>
              <a:spcAft>
                <a:spcPts val="0"/>
              </a:spcAft>
              <a:buSzPts val="1200"/>
              <a:buFont typeface="Inter"/>
              <a:buChar char="○"/>
              <a:defRPr/>
            </a:lvl5pPr>
            <a:lvl6pPr indent="-304800" lvl="5" marL="2743200">
              <a:spcBef>
                <a:spcPts val="0"/>
              </a:spcBef>
              <a:spcAft>
                <a:spcPts val="0"/>
              </a:spcAft>
              <a:buSzPts val="1200"/>
              <a:buFont typeface="Inter"/>
              <a:buChar char="■"/>
              <a:defRPr/>
            </a:lvl6pPr>
            <a:lvl7pPr indent="-304800" lvl="6" marL="3200400">
              <a:spcBef>
                <a:spcPts val="0"/>
              </a:spcBef>
              <a:spcAft>
                <a:spcPts val="0"/>
              </a:spcAft>
              <a:buSzPts val="1200"/>
              <a:buFont typeface="Inter"/>
              <a:buChar char="●"/>
              <a:defRPr/>
            </a:lvl7pPr>
            <a:lvl8pPr indent="-304800" lvl="7" marL="3657600">
              <a:spcBef>
                <a:spcPts val="0"/>
              </a:spcBef>
              <a:spcAft>
                <a:spcPts val="0"/>
              </a:spcAft>
              <a:buSzPts val="1200"/>
              <a:buFont typeface="Inter"/>
              <a:buChar char="○"/>
              <a:defRPr/>
            </a:lvl8pPr>
            <a:lvl9pPr indent="-304800" lvl="8" marL="4114800">
              <a:spcBef>
                <a:spcPts val="0"/>
              </a:spcBef>
              <a:spcAft>
                <a:spcPts val="0"/>
              </a:spcAft>
              <a:buSzPts val="1200"/>
              <a:buFont typeface="Inter"/>
              <a:buChar char="■"/>
              <a:defRPr/>
            </a:lvl9pPr>
          </a:lstStyle>
          <a:p/>
        </p:txBody>
      </p:sp>
      <p:sp>
        <p:nvSpPr>
          <p:cNvPr id="167" name="Google Shape;167;p16"/>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68" name="Google Shape;168;p16"/>
          <p:cNvSpPr txBox="1"/>
          <p:nvPr>
            <p:ph idx="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accent2"/>
                </a:solidFill>
                <a:latin typeface="Inter Light"/>
                <a:ea typeface="Inter Light"/>
                <a:cs typeface="Inter Light"/>
                <a:sym typeface="Inter Light"/>
              </a:defRPr>
            </a:lvl1pPr>
            <a:lvl2pPr lvl="1" rtl="0" algn="ctr">
              <a:buNone/>
              <a:defRPr sz="800">
                <a:solidFill>
                  <a:schemeClr val="accent2"/>
                </a:solidFill>
                <a:latin typeface="Inter Light"/>
                <a:ea typeface="Inter Light"/>
                <a:cs typeface="Inter Light"/>
                <a:sym typeface="Inter Light"/>
              </a:defRPr>
            </a:lvl2pPr>
            <a:lvl3pPr lvl="2" rtl="0" algn="ctr">
              <a:buNone/>
              <a:defRPr sz="800">
                <a:solidFill>
                  <a:schemeClr val="accent2"/>
                </a:solidFill>
                <a:latin typeface="Inter Light"/>
                <a:ea typeface="Inter Light"/>
                <a:cs typeface="Inter Light"/>
                <a:sym typeface="Inter Light"/>
              </a:defRPr>
            </a:lvl3pPr>
            <a:lvl4pPr lvl="3" rtl="0" algn="ctr">
              <a:buNone/>
              <a:defRPr sz="800">
                <a:solidFill>
                  <a:schemeClr val="accent2"/>
                </a:solidFill>
                <a:latin typeface="Inter Light"/>
                <a:ea typeface="Inter Light"/>
                <a:cs typeface="Inter Light"/>
                <a:sym typeface="Inter Light"/>
              </a:defRPr>
            </a:lvl4pPr>
            <a:lvl5pPr lvl="4" rtl="0" algn="ctr">
              <a:buNone/>
              <a:defRPr sz="800">
                <a:solidFill>
                  <a:schemeClr val="accent2"/>
                </a:solidFill>
                <a:latin typeface="Inter Light"/>
                <a:ea typeface="Inter Light"/>
                <a:cs typeface="Inter Light"/>
                <a:sym typeface="Inter Light"/>
              </a:defRPr>
            </a:lvl5pPr>
            <a:lvl6pPr lvl="5" rtl="0" algn="ctr">
              <a:buNone/>
              <a:defRPr sz="800">
                <a:solidFill>
                  <a:schemeClr val="accent2"/>
                </a:solidFill>
                <a:latin typeface="Inter Light"/>
                <a:ea typeface="Inter Light"/>
                <a:cs typeface="Inter Light"/>
                <a:sym typeface="Inter Light"/>
              </a:defRPr>
            </a:lvl6pPr>
            <a:lvl7pPr lvl="6" rtl="0" algn="ctr">
              <a:buNone/>
              <a:defRPr sz="800">
                <a:solidFill>
                  <a:schemeClr val="accent2"/>
                </a:solidFill>
                <a:latin typeface="Inter Light"/>
                <a:ea typeface="Inter Light"/>
                <a:cs typeface="Inter Light"/>
                <a:sym typeface="Inter Light"/>
              </a:defRPr>
            </a:lvl7pPr>
            <a:lvl8pPr lvl="7" rtl="0" algn="ctr">
              <a:buNone/>
              <a:defRPr sz="800">
                <a:solidFill>
                  <a:schemeClr val="accent2"/>
                </a:solidFill>
                <a:latin typeface="Inter Light"/>
                <a:ea typeface="Inter Light"/>
                <a:cs typeface="Inter Light"/>
                <a:sym typeface="Inter Light"/>
              </a:defRPr>
            </a:lvl8pPr>
            <a:lvl9pPr lvl="8" rtl="0" algn="ctr">
              <a:buNone/>
              <a:defRPr sz="800">
                <a:solidFill>
                  <a:schemeClr val="accen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69" name="Google Shape;169;p16"/>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Images">
  <p:cSld name="CUSTOM_1">
    <p:bg>
      <p:bgPr>
        <a:solidFill>
          <a:schemeClr val="dk2"/>
        </a:solidFill>
      </p:bgPr>
    </p:bg>
    <p:spTree>
      <p:nvGrpSpPr>
        <p:cNvPr id="170" name="Shape 170"/>
        <p:cNvGrpSpPr/>
        <p:nvPr/>
      </p:nvGrpSpPr>
      <p:grpSpPr>
        <a:xfrm>
          <a:off x="0" y="0"/>
          <a:ext cx="0" cy="0"/>
          <a:chOff x="0" y="0"/>
          <a:chExt cx="0" cy="0"/>
        </a:xfrm>
      </p:grpSpPr>
      <p:sp>
        <p:nvSpPr>
          <p:cNvPr id="171" name="Google Shape;171;p17"/>
          <p:cNvSpPr/>
          <p:nvPr>
            <p:ph idx="2" type="pic"/>
          </p:nvPr>
        </p:nvSpPr>
        <p:spPr>
          <a:xfrm>
            <a:off x="211850" y="203250"/>
            <a:ext cx="4292400" cy="4737000"/>
          </a:xfrm>
          <a:prstGeom prst="roundRect">
            <a:avLst>
              <a:gd fmla="val 3358" name="adj"/>
            </a:avLst>
          </a:prstGeom>
          <a:noFill/>
          <a:ln>
            <a:noFill/>
          </a:ln>
        </p:spPr>
      </p:sp>
      <p:sp>
        <p:nvSpPr>
          <p:cNvPr id="172" name="Google Shape;172;p17"/>
          <p:cNvSpPr/>
          <p:nvPr>
            <p:ph idx="3" type="pic"/>
          </p:nvPr>
        </p:nvSpPr>
        <p:spPr>
          <a:xfrm>
            <a:off x="4639750" y="203250"/>
            <a:ext cx="4292400" cy="4737000"/>
          </a:xfrm>
          <a:prstGeom prst="roundRect">
            <a:avLst>
              <a:gd fmla="val 3358" name="adj"/>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e Competition">
  <p:cSld name="CUSTOM_2">
    <p:bg>
      <p:bgPr>
        <a:solidFill>
          <a:schemeClr val="lt1"/>
        </a:solidFill>
      </p:bgPr>
    </p:bg>
    <p:spTree>
      <p:nvGrpSpPr>
        <p:cNvPr id="173" name="Shape 173"/>
        <p:cNvGrpSpPr/>
        <p:nvPr/>
      </p:nvGrpSpPr>
      <p:grpSpPr>
        <a:xfrm>
          <a:off x="0" y="0"/>
          <a:ext cx="0" cy="0"/>
          <a:chOff x="0" y="0"/>
          <a:chExt cx="0" cy="0"/>
        </a:xfrm>
      </p:grpSpPr>
      <p:sp>
        <p:nvSpPr>
          <p:cNvPr id="174" name="Google Shape;174;p18"/>
          <p:cNvSpPr/>
          <p:nvPr>
            <p:ph idx="2" type="pic"/>
          </p:nvPr>
        </p:nvSpPr>
        <p:spPr>
          <a:xfrm>
            <a:off x="4014725" y="557375"/>
            <a:ext cx="1374300" cy="1471500"/>
          </a:xfrm>
          <a:prstGeom prst="roundRect">
            <a:avLst>
              <a:gd fmla="val 7582" name="adj"/>
            </a:avLst>
          </a:prstGeom>
          <a:noFill/>
          <a:ln>
            <a:noFill/>
          </a:ln>
        </p:spPr>
      </p:sp>
      <p:sp>
        <p:nvSpPr>
          <p:cNvPr id="175" name="Google Shape;175;p18"/>
          <p:cNvSpPr/>
          <p:nvPr>
            <p:ph idx="3" type="pic"/>
          </p:nvPr>
        </p:nvSpPr>
        <p:spPr>
          <a:xfrm>
            <a:off x="5688575" y="557375"/>
            <a:ext cx="1374300" cy="1471500"/>
          </a:xfrm>
          <a:prstGeom prst="roundRect">
            <a:avLst>
              <a:gd fmla="val 7582" name="adj"/>
            </a:avLst>
          </a:prstGeom>
          <a:noFill/>
          <a:ln>
            <a:noFill/>
          </a:ln>
        </p:spPr>
      </p:sp>
      <p:sp>
        <p:nvSpPr>
          <p:cNvPr id="176" name="Google Shape;176;p18"/>
          <p:cNvSpPr/>
          <p:nvPr>
            <p:ph idx="4" type="pic"/>
          </p:nvPr>
        </p:nvSpPr>
        <p:spPr>
          <a:xfrm>
            <a:off x="7362425" y="557375"/>
            <a:ext cx="1374300" cy="1471500"/>
          </a:xfrm>
          <a:prstGeom prst="roundRect">
            <a:avLst>
              <a:gd fmla="val 7582" name="adj"/>
            </a:avLst>
          </a:prstGeom>
          <a:noFill/>
          <a:ln>
            <a:noFill/>
          </a:ln>
        </p:spPr>
      </p:sp>
      <p:sp>
        <p:nvSpPr>
          <p:cNvPr id="177" name="Google Shape;177;p18"/>
          <p:cNvSpPr/>
          <p:nvPr>
            <p:ph idx="5" type="pic"/>
          </p:nvPr>
        </p:nvSpPr>
        <p:spPr>
          <a:xfrm>
            <a:off x="4014725" y="2644475"/>
            <a:ext cx="1374300" cy="1471500"/>
          </a:xfrm>
          <a:prstGeom prst="roundRect">
            <a:avLst>
              <a:gd fmla="val 7582" name="adj"/>
            </a:avLst>
          </a:prstGeom>
          <a:noFill/>
          <a:ln>
            <a:noFill/>
          </a:ln>
        </p:spPr>
      </p:sp>
      <p:sp>
        <p:nvSpPr>
          <p:cNvPr id="178" name="Google Shape;178;p18"/>
          <p:cNvSpPr/>
          <p:nvPr>
            <p:ph idx="6" type="pic"/>
          </p:nvPr>
        </p:nvSpPr>
        <p:spPr>
          <a:xfrm>
            <a:off x="5688575" y="2644475"/>
            <a:ext cx="1374300" cy="1471500"/>
          </a:xfrm>
          <a:prstGeom prst="roundRect">
            <a:avLst>
              <a:gd fmla="val 7582" name="adj"/>
            </a:avLst>
          </a:prstGeom>
          <a:noFill/>
          <a:ln>
            <a:noFill/>
          </a:ln>
        </p:spPr>
      </p:sp>
      <p:sp>
        <p:nvSpPr>
          <p:cNvPr id="179" name="Google Shape;179;p18"/>
          <p:cNvSpPr/>
          <p:nvPr>
            <p:ph idx="7" type="pic"/>
          </p:nvPr>
        </p:nvSpPr>
        <p:spPr>
          <a:xfrm>
            <a:off x="7362425" y="2644475"/>
            <a:ext cx="1374300" cy="1471500"/>
          </a:xfrm>
          <a:prstGeom prst="roundRect">
            <a:avLst>
              <a:gd fmla="val 7582" name="adj"/>
            </a:avLst>
          </a:prstGeom>
          <a:noFill/>
          <a:ln>
            <a:noFill/>
          </a:ln>
        </p:spPr>
      </p:sp>
      <p:cxnSp>
        <p:nvCxnSpPr>
          <p:cNvPr id="180" name="Google Shape;180;p18"/>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181" name="Google Shape;181;p18"/>
          <p:cNvSpPr txBox="1"/>
          <p:nvPr>
            <p:ph type="title"/>
          </p:nvPr>
        </p:nvSpPr>
        <p:spPr>
          <a:xfrm>
            <a:off x="452575" y="596800"/>
            <a:ext cx="3262500" cy="13596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b="1" sz="4800"/>
            </a:lvl2pPr>
            <a:lvl3pPr lvl="2">
              <a:lnSpc>
                <a:spcPct val="80000"/>
              </a:lnSpc>
              <a:spcBef>
                <a:spcPts val="0"/>
              </a:spcBef>
              <a:spcAft>
                <a:spcPts val="0"/>
              </a:spcAft>
              <a:buSzPts val="4800"/>
              <a:buFont typeface="Inter"/>
              <a:buNone/>
              <a:defRPr b="1" sz="4800"/>
            </a:lvl3pPr>
            <a:lvl4pPr lvl="3">
              <a:lnSpc>
                <a:spcPct val="80000"/>
              </a:lnSpc>
              <a:spcBef>
                <a:spcPts val="0"/>
              </a:spcBef>
              <a:spcAft>
                <a:spcPts val="0"/>
              </a:spcAft>
              <a:buSzPts val="4800"/>
              <a:buFont typeface="Inter"/>
              <a:buNone/>
              <a:defRPr b="1" sz="4800"/>
            </a:lvl4pPr>
            <a:lvl5pPr lvl="4">
              <a:lnSpc>
                <a:spcPct val="80000"/>
              </a:lnSpc>
              <a:spcBef>
                <a:spcPts val="0"/>
              </a:spcBef>
              <a:spcAft>
                <a:spcPts val="0"/>
              </a:spcAft>
              <a:buSzPts val="4800"/>
              <a:buFont typeface="Inter"/>
              <a:buNone/>
              <a:defRPr b="1" sz="4800"/>
            </a:lvl5pPr>
            <a:lvl6pPr lvl="5">
              <a:lnSpc>
                <a:spcPct val="80000"/>
              </a:lnSpc>
              <a:spcBef>
                <a:spcPts val="0"/>
              </a:spcBef>
              <a:spcAft>
                <a:spcPts val="0"/>
              </a:spcAft>
              <a:buSzPts val="4800"/>
              <a:buFont typeface="Inter"/>
              <a:buNone/>
              <a:defRPr b="1" sz="4800"/>
            </a:lvl6pPr>
            <a:lvl7pPr lvl="6">
              <a:lnSpc>
                <a:spcPct val="80000"/>
              </a:lnSpc>
              <a:spcBef>
                <a:spcPts val="0"/>
              </a:spcBef>
              <a:spcAft>
                <a:spcPts val="0"/>
              </a:spcAft>
              <a:buSzPts val="4800"/>
              <a:buFont typeface="Inter"/>
              <a:buNone/>
              <a:defRPr b="1" sz="4800"/>
            </a:lvl7pPr>
            <a:lvl8pPr lvl="7">
              <a:lnSpc>
                <a:spcPct val="80000"/>
              </a:lnSpc>
              <a:spcBef>
                <a:spcPts val="0"/>
              </a:spcBef>
              <a:spcAft>
                <a:spcPts val="0"/>
              </a:spcAft>
              <a:buSzPts val="4800"/>
              <a:buFont typeface="Inter"/>
              <a:buNone/>
              <a:defRPr b="1" sz="4800"/>
            </a:lvl8pPr>
            <a:lvl9pPr lvl="8">
              <a:lnSpc>
                <a:spcPct val="80000"/>
              </a:lnSpc>
              <a:spcBef>
                <a:spcPts val="0"/>
              </a:spcBef>
              <a:spcAft>
                <a:spcPts val="0"/>
              </a:spcAft>
              <a:buSzPts val="4800"/>
              <a:buFont typeface="Inter"/>
              <a:buNone/>
              <a:defRPr b="1" sz="4800"/>
            </a:lvl9pPr>
          </a:lstStyle>
          <a:p/>
        </p:txBody>
      </p:sp>
      <p:sp>
        <p:nvSpPr>
          <p:cNvPr id="182" name="Google Shape;182;p18"/>
          <p:cNvSpPr txBox="1"/>
          <p:nvPr>
            <p:ph idx="1" type="subTitle"/>
          </p:nvPr>
        </p:nvSpPr>
        <p:spPr>
          <a:xfrm>
            <a:off x="452575" y="1956400"/>
            <a:ext cx="2616000" cy="6273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Inter SemiBold"/>
              <a:buNone/>
              <a:defRPr sz="1600"/>
            </a:lvl1pPr>
            <a:lvl2pPr lvl="1">
              <a:spcBef>
                <a:spcPts val="0"/>
              </a:spcBef>
              <a:spcAft>
                <a:spcPts val="0"/>
              </a:spcAft>
              <a:buSzPts val="1600"/>
              <a:buFont typeface="Inter SemiBold"/>
              <a:buNone/>
              <a:defRPr sz="1600"/>
            </a:lvl2pPr>
            <a:lvl3pPr lvl="2">
              <a:spcBef>
                <a:spcPts val="0"/>
              </a:spcBef>
              <a:spcAft>
                <a:spcPts val="0"/>
              </a:spcAft>
              <a:buSzPts val="1600"/>
              <a:buFont typeface="Inter SemiBold"/>
              <a:buNone/>
              <a:defRPr sz="1600"/>
            </a:lvl3pPr>
            <a:lvl4pPr lvl="3">
              <a:spcBef>
                <a:spcPts val="0"/>
              </a:spcBef>
              <a:spcAft>
                <a:spcPts val="0"/>
              </a:spcAft>
              <a:buSzPts val="1600"/>
              <a:buFont typeface="Inter SemiBold"/>
              <a:buNone/>
              <a:defRPr sz="1600"/>
            </a:lvl4pPr>
            <a:lvl5pPr lvl="4">
              <a:spcBef>
                <a:spcPts val="0"/>
              </a:spcBef>
              <a:spcAft>
                <a:spcPts val="0"/>
              </a:spcAft>
              <a:buSzPts val="1600"/>
              <a:buFont typeface="Inter SemiBold"/>
              <a:buNone/>
              <a:defRPr sz="1600"/>
            </a:lvl5pPr>
            <a:lvl6pPr lvl="5">
              <a:spcBef>
                <a:spcPts val="0"/>
              </a:spcBef>
              <a:spcAft>
                <a:spcPts val="0"/>
              </a:spcAft>
              <a:buSzPts val="1600"/>
              <a:buFont typeface="Inter SemiBold"/>
              <a:buNone/>
              <a:defRPr sz="1600"/>
            </a:lvl6pPr>
            <a:lvl7pPr lvl="6">
              <a:spcBef>
                <a:spcPts val="0"/>
              </a:spcBef>
              <a:spcAft>
                <a:spcPts val="0"/>
              </a:spcAft>
              <a:buSzPts val="1600"/>
              <a:buFont typeface="Inter SemiBold"/>
              <a:buNone/>
              <a:defRPr sz="1600"/>
            </a:lvl7pPr>
            <a:lvl8pPr lvl="7">
              <a:spcBef>
                <a:spcPts val="0"/>
              </a:spcBef>
              <a:spcAft>
                <a:spcPts val="0"/>
              </a:spcAft>
              <a:buSzPts val="1600"/>
              <a:buFont typeface="Inter SemiBold"/>
              <a:buNone/>
              <a:defRPr sz="1600"/>
            </a:lvl8pPr>
            <a:lvl9pPr lvl="8">
              <a:spcBef>
                <a:spcPts val="0"/>
              </a:spcBef>
              <a:spcAft>
                <a:spcPts val="0"/>
              </a:spcAft>
              <a:buSzPts val="1600"/>
              <a:buFont typeface="Inter SemiBold"/>
              <a:buNone/>
              <a:defRPr sz="1600"/>
            </a:lvl9pPr>
          </a:lstStyle>
          <a:p/>
        </p:txBody>
      </p:sp>
      <p:sp>
        <p:nvSpPr>
          <p:cNvPr id="183" name="Google Shape;183;p18"/>
          <p:cNvSpPr txBox="1"/>
          <p:nvPr>
            <p:ph idx="8" type="body"/>
          </p:nvPr>
        </p:nvSpPr>
        <p:spPr>
          <a:xfrm>
            <a:off x="467825" y="2583700"/>
            <a:ext cx="3247200" cy="9450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SzPts val="1200"/>
              <a:buFont typeface="Inter"/>
              <a:buChar char="●"/>
              <a:defRPr/>
            </a:lvl1pPr>
            <a:lvl2pPr indent="-304800" lvl="1" marL="914400">
              <a:lnSpc>
                <a:spcPct val="115000"/>
              </a:lnSpc>
              <a:spcBef>
                <a:spcPts val="0"/>
              </a:spcBef>
              <a:spcAft>
                <a:spcPts val="0"/>
              </a:spcAft>
              <a:buSzPts val="1200"/>
              <a:buFont typeface="Inter"/>
              <a:buChar char="○"/>
              <a:defRPr/>
            </a:lvl2pPr>
            <a:lvl3pPr indent="-304800" lvl="2" marL="1371600">
              <a:lnSpc>
                <a:spcPct val="115000"/>
              </a:lnSpc>
              <a:spcBef>
                <a:spcPts val="0"/>
              </a:spcBef>
              <a:spcAft>
                <a:spcPts val="0"/>
              </a:spcAft>
              <a:buSzPts val="1200"/>
              <a:buFont typeface="Inter"/>
              <a:buChar char="■"/>
              <a:defRPr/>
            </a:lvl3pPr>
            <a:lvl4pPr indent="-304800" lvl="3" marL="1828800">
              <a:lnSpc>
                <a:spcPct val="115000"/>
              </a:lnSpc>
              <a:spcBef>
                <a:spcPts val="0"/>
              </a:spcBef>
              <a:spcAft>
                <a:spcPts val="0"/>
              </a:spcAft>
              <a:buSzPts val="1200"/>
              <a:buFont typeface="Inter"/>
              <a:buChar char="●"/>
              <a:defRPr/>
            </a:lvl4pPr>
            <a:lvl5pPr indent="-304800" lvl="4" marL="2286000">
              <a:lnSpc>
                <a:spcPct val="115000"/>
              </a:lnSpc>
              <a:spcBef>
                <a:spcPts val="0"/>
              </a:spcBef>
              <a:spcAft>
                <a:spcPts val="0"/>
              </a:spcAft>
              <a:buSzPts val="1200"/>
              <a:buFont typeface="Inter"/>
              <a:buChar char="○"/>
              <a:defRPr/>
            </a:lvl5pPr>
            <a:lvl6pPr indent="-304800" lvl="5" marL="2743200">
              <a:lnSpc>
                <a:spcPct val="115000"/>
              </a:lnSpc>
              <a:spcBef>
                <a:spcPts val="0"/>
              </a:spcBef>
              <a:spcAft>
                <a:spcPts val="0"/>
              </a:spcAft>
              <a:buSzPts val="1200"/>
              <a:buFont typeface="Inter"/>
              <a:buChar char="■"/>
              <a:defRPr/>
            </a:lvl6pPr>
            <a:lvl7pPr indent="-304800" lvl="6" marL="3200400">
              <a:lnSpc>
                <a:spcPct val="115000"/>
              </a:lnSpc>
              <a:spcBef>
                <a:spcPts val="0"/>
              </a:spcBef>
              <a:spcAft>
                <a:spcPts val="0"/>
              </a:spcAft>
              <a:buSzPts val="1200"/>
              <a:buFont typeface="Inter"/>
              <a:buChar char="●"/>
              <a:defRPr/>
            </a:lvl7pPr>
            <a:lvl8pPr indent="-304800" lvl="7" marL="3657600">
              <a:lnSpc>
                <a:spcPct val="115000"/>
              </a:lnSpc>
              <a:spcBef>
                <a:spcPts val="0"/>
              </a:spcBef>
              <a:spcAft>
                <a:spcPts val="0"/>
              </a:spcAft>
              <a:buSzPts val="1200"/>
              <a:buFont typeface="Inter"/>
              <a:buChar char="○"/>
              <a:defRPr/>
            </a:lvl8pPr>
            <a:lvl9pPr indent="-304800" lvl="8" marL="4114800">
              <a:lnSpc>
                <a:spcPct val="115000"/>
              </a:lnSpc>
              <a:spcBef>
                <a:spcPts val="0"/>
              </a:spcBef>
              <a:spcAft>
                <a:spcPts val="0"/>
              </a:spcAft>
              <a:buSzPts val="1200"/>
              <a:buFont typeface="Inter"/>
              <a:buChar char="■"/>
              <a:defRPr/>
            </a:lvl9pPr>
          </a:lstStyle>
          <a:p/>
        </p:txBody>
      </p:sp>
      <p:sp>
        <p:nvSpPr>
          <p:cNvPr id="184" name="Google Shape;184;p18"/>
          <p:cNvSpPr txBox="1"/>
          <p:nvPr>
            <p:ph idx="9" type="subTitle"/>
          </p:nvPr>
        </p:nvSpPr>
        <p:spPr>
          <a:xfrm>
            <a:off x="4014725" y="202887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85" name="Google Shape;185;p18"/>
          <p:cNvSpPr txBox="1"/>
          <p:nvPr>
            <p:ph idx="13" type="subTitle"/>
          </p:nvPr>
        </p:nvSpPr>
        <p:spPr>
          <a:xfrm>
            <a:off x="5688575" y="202887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86" name="Google Shape;186;p18"/>
          <p:cNvSpPr txBox="1"/>
          <p:nvPr>
            <p:ph idx="14" type="subTitle"/>
          </p:nvPr>
        </p:nvSpPr>
        <p:spPr>
          <a:xfrm>
            <a:off x="7362425" y="202887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87" name="Google Shape;187;p18"/>
          <p:cNvSpPr txBox="1"/>
          <p:nvPr>
            <p:ph idx="15" type="subTitle"/>
          </p:nvPr>
        </p:nvSpPr>
        <p:spPr>
          <a:xfrm>
            <a:off x="4014725" y="406772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88" name="Google Shape;188;p18"/>
          <p:cNvSpPr txBox="1"/>
          <p:nvPr>
            <p:ph idx="16" type="subTitle"/>
          </p:nvPr>
        </p:nvSpPr>
        <p:spPr>
          <a:xfrm>
            <a:off x="5688575" y="406772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89" name="Google Shape;189;p18"/>
          <p:cNvSpPr txBox="1"/>
          <p:nvPr>
            <p:ph idx="17" type="subTitle"/>
          </p:nvPr>
        </p:nvSpPr>
        <p:spPr>
          <a:xfrm>
            <a:off x="7362425" y="4067725"/>
            <a:ext cx="1374300" cy="627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Font typeface="Inter SemiBold"/>
              <a:buNone/>
              <a:defRPr sz="1200"/>
            </a:lvl1pPr>
            <a:lvl2pPr lvl="1" algn="ctr">
              <a:spcBef>
                <a:spcPts val="0"/>
              </a:spcBef>
              <a:spcAft>
                <a:spcPts val="0"/>
              </a:spcAft>
              <a:buSzPts val="1600"/>
              <a:buFont typeface="Inter SemiBold"/>
              <a:buNone/>
              <a:defRPr sz="1600"/>
            </a:lvl2pPr>
            <a:lvl3pPr lvl="2" algn="ctr">
              <a:spcBef>
                <a:spcPts val="0"/>
              </a:spcBef>
              <a:spcAft>
                <a:spcPts val="0"/>
              </a:spcAft>
              <a:buSzPts val="1600"/>
              <a:buFont typeface="Inter SemiBold"/>
              <a:buNone/>
              <a:defRPr sz="1600"/>
            </a:lvl3pPr>
            <a:lvl4pPr lvl="3" algn="ctr">
              <a:spcBef>
                <a:spcPts val="0"/>
              </a:spcBef>
              <a:spcAft>
                <a:spcPts val="0"/>
              </a:spcAft>
              <a:buSzPts val="1600"/>
              <a:buFont typeface="Inter SemiBold"/>
              <a:buNone/>
              <a:defRPr sz="1600"/>
            </a:lvl4pPr>
            <a:lvl5pPr lvl="4" algn="ctr">
              <a:spcBef>
                <a:spcPts val="0"/>
              </a:spcBef>
              <a:spcAft>
                <a:spcPts val="0"/>
              </a:spcAft>
              <a:buSzPts val="1600"/>
              <a:buFont typeface="Inter SemiBold"/>
              <a:buNone/>
              <a:defRPr sz="1600"/>
            </a:lvl5pPr>
            <a:lvl6pPr lvl="5" algn="ctr">
              <a:spcBef>
                <a:spcPts val="0"/>
              </a:spcBef>
              <a:spcAft>
                <a:spcPts val="0"/>
              </a:spcAft>
              <a:buSzPts val="1600"/>
              <a:buFont typeface="Inter SemiBold"/>
              <a:buNone/>
              <a:defRPr sz="1600"/>
            </a:lvl6pPr>
            <a:lvl7pPr lvl="6" algn="ctr">
              <a:spcBef>
                <a:spcPts val="0"/>
              </a:spcBef>
              <a:spcAft>
                <a:spcPts val="0"/>
              </a:spcAft>
              <a:buSzPts val="1600"/>
              <a:buFont typeface="Inter SemiBold"/>
              <a:buNone/>
              <a:defRPr sz="1600"/>
            </a:lvl7pPr>
            <a:lvl8pPr lvl="7" algn="ctr">
              <a:spcBef>
                <a:spcPts val="0"/>
              </a:spcBef>
              <a:spcAft>
                <a:spcPts val="0"/>
              </a:spcAft>
              <a:buSzPts val="1600"/>
              <a:buFont typeface="Inter SemiBold"/>
              <a:buNone/>
              <a:defRPr sz="1600"/>
            </a:lvl8pPr>
            <a:lvl9pPr lvl="8" algn="ctr">
              <a:spcBef>
                <a:spcPts val="0"/>
              </a:spcBef>
              <a:spcAft>
                <a:spcPts val="0"/>
              </a:spcAft>
              <a:buSzPts val="1600"/>
              <a:buFont typeface="Inter SemiBold"/>
              <a:buNone/>
              <a:defRPr sz="1600"/>
            </a:lvl9pPr>
          </a:lstStyle>
          <a:p/>
        </p:txBody>
      </p:sp>
      <p:sp>
        <p:nvSpPr>
          <p:cNvPr id="190" name="Google Shape;190;p18"/>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191" name="Google Shape;191;p18"/>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192" name="Google Shape;192;p18"/>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allery">
  <p:cSld name="CUSTOM_1_1">
    <p:bg>
      <p:bgPr>
        <a:solidFill>
          <a:schemeClr val="dk2"/>
        </a:solidFill>
      </p:bgPr>
    </p:bg>
    <p:spTree>
      <p:nvGrpSpPr>
        <p:cNvPr id="193" name="Shape 193"/>
        <p:cNvGrpSpPr/>
        <p:nvPr/>
      </p:nvGrpSpPr>
      <p:grpSpPr>
        <a:xfrm>
          <a:off x="0" y="0"/>
          <a:ext cx="0" cy="0"/>
          <a:chOff x="0" y="0"/>
          <a:chExt cx="0" cy="0"/>
        </a:xfrm>
      </p:grpSpPr>
      <p:sp>
        <p:nvSpPr>
          <p:cNvPr id="194" name="Google Shape;194;p19"/>
          <p:cNvSpPr/>
          <p:nvPr>
            <p:ph idx="2" type="pic"/>
          </p:nvPr>
        </p:nvSpPr>
        <p:spPr>
          <a:xfrm>
            <a:off x="228625" y="592625"/>
            <a:ext cx="2205000" cy="1215600"/>
          </a:xfrm>
          <a:prstGeom prst="roundRect">
            <a:avLst>
              <a:gd fmla="val 3655" name="adj"/>
            </a:avLst>
          </a:prstGeom>
          <a:noFill/>
          <a:ln>
            <a:noFill/>
          </a:ln>
        </p:spPr>
      </p:sp>
      <p:sp>
        <p:nvSpPr>
          <p:cNvPr id="195" name="Google Shape;195;p19"/>
          <p:cNvSpPr/>
          <p:nvPr>
            <p:ph idx="3" type="pic"/>
          </p:nvPr>
        </p:nvSpPr>
        <p:spPr>
          <a:xfrm>
            <a:off x="3931925" y="592625"/>
            <a:ext cx="2205000" cy="1215600"/>
          </a:xfrm>
          <a:prstGeom prst="roundRect">
            <a:avLst>
              <a:gd fmla="val 3655" name="adj"/>
            </a:avLst>
          </a:prstGeom>
          <a:noFill/>
          <a:ln>
            <a:noFill/>
          </a:ln>
        </p:spPr>
      </p:sp>
      <p:sp>
        <p:nvSpPr>
          <p:cNvPr id="196" name="Google Shape;196;p19"/>
          <p:cNvSpPr/>
          <p:nvPr>
            <p:ph idx="4" type="pic"/>
          </p:nvPr>
        </p:nvSpPr>
        <p:spPr>
          <a:xfrm>
            <a:off x="7635600" y="592625"/>
            <a:ext cx="1135200" cy="1215600"/>
          </a:xfrm>
          <a:prstGeom prst="roundRect">
            <a:avLst>
              <a:gd fmla="val 3655" name="adj"/>
            </a:avLst>
          </a:prstGeom>
          <a:noFill/>
          <a:ln>
            <a:noFill/>
          </a:ln>
        </p:spPr>
      </p:sp>
      <p:sp>
        <p:nvSpPr>
          <p:cNvPr id="197" name="Google Shape;197;p19"/>
          <p:cNvSpPr/>
          <p:nvPr>
            <p:ph idx="5" type="pic"/>
          </p:nvPr>
        </p:nvSpPr>
        <p:spPr>
          <a:xfrm>
            <a:off x="2575300" y="593225"/>
            <a:ext cx="1215000" cy="1215000"/>
          </a:xfrm>
          <a:prstGeom prst="ellipse">
            <a:avLst/>
          </a:prstGeom>
          <a:noFill/>
          <a:ln>
            <a:noFill/>
          </a:ln>
        </p:spPr>
      </p:sp>
      <p:sp>
        <p:nvSpPr>
          <p:cNvPr id="198" name="Google Shape;198;p19"/>
          <p:cNvSpPr/>
          <p:nvPr>
            <p:ph idx="6" type="pic"/>
          </p:nvPr>
        </p:nvSpPr>
        <p:spPr>
          <a:xfrm>
            <a:off x="6278800" y="593225"/>
            <a:ext cx="1215000" cy="1215000"/>
          </a:xfrm>
          <a:prstGeom prst="ellipse">
            <a:avLst/>
          </a:prstGeom>
          <a:noFill/>
          <a:ln>
            <a:noFill/>
          </a:ln>
        </p:spPr>
      </p:sp>
      <p:sp>
        <p:nvSpPr>
          <p:cNvPr id="199" name="Google Shape;199;p19"/>
          <p:cNvSpPr/>
          <p:nvPr>
            <p:ph idx="7" type="pic"/>
          </p:nvPr>
        </p:nvSpPr>
        <p:spPr>
          <a:xfrm>
            <a:off x="228613" y="1964250"/>
            <a:ext cx="1215000" cy="1215000"/>
          </a:xfrm>
          <a:prstGeom prst="ellipse">
            <a:avLst/>
          </a:prstGeom>
          <a:noFill/>
          <a:ln>
            <a:noFill/>
          </a:ln>
        </p:spPr>
      </p:sp>
      <p:sp>
        <p:nvSpPr>
          <p:cNvPr id="200" name="Google Shape;200;p19"/>
          <p:cNvSpPr/>
          <p:nvPr>
            <p:ph idx="8" type="pic"/>
          </p:nvPr>
        </p:nvSpPr>
        <p:spPr>
          <a:xfrm>
            <a:off x="1545425" y="1963950"/>
            <a:ext cx="2205000" cy="1215600"/>
          </a:xfrm>
          <a:prstGeom prst="roundRect">
            <a:avLst>
              <a:gd fmla="val 3655" name="adj"/>
            </a:avLst>
          </a:prstGeom>
          <a:noFill/>
          <a:ln>
            <a:noFill/>
          </a:ln>
        </p:spPr>
      </p:sp>
      <p:sp>
        <p:nvSpPr>
          <p:cNvPr id="201" name="Google Shape;201;p19"/>
          <p:cNvSpPr/>
          <p:nvPr>
            <p:ph idx="9" type="pic"/>
          </p:nvPr>
        </p:nvSpPr>
        <p:spPr>
          <a:xfrm>
            <a:off x="3932063" y="1963950"/>
            <a:ext cx="1135200" cy="1215600"/>
          </a:xfrm>
          <a:prstGeom prst="roundRect">
            <a:avLst>
              <a:gd fmla="val 3655" name="adj"/>
            </a:avLst>
          </a:prstGeom>
          <a:noFill/>
          <a:ln>
            <a:noFill/>
          </a:ln>
        </p:spPr>
      </p:sp>
      <p:sp>
        <p:nvSpPr>
          <p:cNvPr id="202" name="Google Shape;202;p19"/>
          <p:cNvSpPr/>
          <p:nvPr>
            <p:ph idx="13" type="pic"/>
          </p:nvPr>
        </p:nvSpPr>
        <p:spPr>
          <a:xfrm>
            <a:off x="5248888" y="1963950"/>
            <a:ext cx="2205000" cy="1215600"/>
          </a:xfrm>
          <a:prstGeom prst="roundRect">
            <a:avLst>
              <a:gd fmla="val 3655" name="adj"/>
            </a:avLst>
          </a:prstGeom>
          <a:noFill/>
          <a:ln>
            <a:noFill/>
          </a:ln>
        </p:spPr>
      </p:sp>
      <p:sp>
        <p:nvSpPr>
          <p:cNvPr id="203" name="Google Shape;203;p19"/>
          <p:cNvSpPr/>
          <p:nvPr>
            <p:ph idx="14" type="pic"/>
          </p:nvPr>
        </p:nvSpPr>
        <p:spPr>
          <a:xfrm>
            <a:off x="7555713" y="1964250"/>
            <a:ext cx="1215000" cy="1215000"/>
          </a:xfrm>
          <a:prstGeom prst="ellipse">
            <a:avLst/>
          </a:prstGeom>
          <a:noFill/>
          <a:ln>
            <a:noFill/>
          </a:ln>
        </p:spPr>
      </p:sp>
      <p:sp>
        <p:nvSpPr>
          <p:cNvPr id="204" name="Google Shape;204;p19"/>
          <p:cNvSpPr/>
          <p:nvPr>
            <p:ph idx="15" type="pic"/>
          </p:nvPr>
        </p:nvSpPr>
        <p:spPr>
          <a:xfrm>
            <a:off x="228625" y="3335275"/>
            <a:ext cx="2205000" cy="1215600"/>
          </a:xfrm>
          <a:prstGeom prst="roundRect">
            <a:avLst>
              <a:gd fmla="val 3655" name="adj"/>
            </a:avLst>
          </a:prstGeom>
          <a:noFill/>
          <a:ln>
            <a:noFill/>
          </a:ln>
        </p:spPr>
      </p:sp>
      <p:sp>
        <p:nvSpPr>
          <p:cNvPr id="205" name="Google Shape;205;p19"/>
          <p:cNvSpPr/>
          <p:nvPr>
            <p:ph idx="16" type="pic"/>
          </p:nvPr>
        </p:nvSpPr>
        <p:spPr>
          <a:xfrm>
            <a:off x="3931925" y="3335275"/>
            <a:ext cx="2205000" cy="1215600"/>
          </a:xfrm>
          <a:prstGeom prst="roundRect">
            <a:avLst>
              <a:gd fmla="val 3655" name="adj"/>
            </a:avLst>
          </a:prstGeom>
          <a:noFill/>
          <a:ln>
            <a:noFill/>
          </a:ln>
        </p:spPr>
      </p:sp>
      <p:sp>
        <p:nvSpPr>
          <p:cNvPr id="206" name="Google Shape;206;p19"/>
          <p:cNvSpPr/>
          <p:nvPr>
            <p:ph idx="17" type="pic"/>
          </p:nvPr>
        </p:nvSpPr>
        <p:spPr>
          <a:xfrm>
            <a:off x="7635600" y="3335275"/>
            <a:ext cx="1135200" cy="1215600"/>
          </a:xfrm>
          <a:prstGeom prst="roundRect">
            <a:avLst>
              <a:gd fmla="val 3655" name="adj"/>
            </a:avLst>
          </a:prstGeom>
          <a:noFill/>
          <a:ln>
            <a:noFill/>
          </a:ln>
        </p:spPr>
      </p:sp>
      <p:sp>
        <p:nvSpPr>
          <p:cNvPr id="207" name="Google Shape;207;p19"/>
          <p:cNvSpPr/>
          <p:nvPr>
            <p:ph idx="18" type="pic"/>
          </p:nvPr>
        </p:nvSpPr>
        <p:spPr>
          <a:xfrm>
            <a:off x="2575300" y="3335875"/>
            <a:ext cx="1215000" cy="1215000"/>
          </a:xfrm>
          <a:prstGeom prst="ellipse">
            <a:avLst/>
          </a:prstGeom>
          <a:noFill/>
          <a:ln>
            <a:noFill/>
          </a:ln>
        </p:spPr>
      </p:sp>
      <p:sp>
        <p:nvSpPr>
          <p:cNvPr id="208" name="Google Shape;208;p19"/>
          <p:cNvSpPr/>
          <p:nvPr>
            <p:ph idx="19" type="pic"/>
          </p:nvPr>
        </p:nvSpPr>
        <p:spPr>
          <a:xfrm>
            <a:off x="6278800" y="3335875"/>
            <a:ext cx="1215000" cy="1215000"/>
          </a:xfrm>
          <a:prstGeom prst="ellipse">
            <a:avLst/>
          </a:prstGeom>
          <a:noFill/>
          <a:ln>
            <a:noFill/>
          </a:ln>
        </p:spPr>
      </p:sp>
      <p:sp>
        <p:nvSpPr>
          <p:cNvPr id="209" name="Google Shape;209;p19"/>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210" name="Google Shape;210;p19"/>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211" name="Google Shape;211;p19"/>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212" name="Google Shape;212;p19"/>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213" name="Shape 213"/>
        <p:cNvGrpSpPr/>
        <p:nvPr/>
      </p:nvGrpSpPr>
      <p:grpSpPr>
        <a:xfrm>
          <a:off x="0" y="0"/>
          <a:ext cx="0" cy="0"/>
          <a:chOff x="0" y="0"/>
          <a:chExt cx="0" cy="0"/>
        </a:xfrm>
      </p:grpSpPr>
      <p:sp>
        <p:nvSpPr>
          <p:cNvPr id="214" name="Google Shape;214;p20"/>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215" name="Google Shape;215;p20"/>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216" name="Google Shape;216;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Divider Slide">
  <p:cSld name="CUSTOM_3">
    <p:bg>
      <p:bgPr>
        <a:solidFill>
          <a:schemeClr val="dk1"/>
        </a:solidFill>
      </p:bgPr>
    </p:bg>
    <p:spTree>
      <p:nvGrpSpPr>
        <p:cNvPr id="17" name="Shape 17"/>
        <p:cNvGrpSpPr/>
        <p:nvPr/>
      </p:nvGrpSpPr>
      <p:grpSpPr>
        <a:xfrm>
          <a:off x="0" y="0"/>
          <a:ext cx="0" cy="0"/>
          <a:chOff x="0" y="0"/>
          <a:chExt cx="0" cy="0"/>
        </a:xfrm>
      </p:grpSpPr>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9" name="Google Shape;19;p3"/>
          <p:cNvSpPr txBox="1"/>
          <p:nvPr>
            <p:ph type="title"/>
          </p:nvPr>
        </p:nvSpPr>
        <p:spPr>
          <a:xfrm>
            <a:off x="420875" y="1402000"/>
            <a:ext cx="4324800" cy="24327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b="1" sz="6000">
                <a:solidFill>
                  <a:schemeClr val="lt1"/>
                </a:solidFill>
              </a:defRPr>
            </a:lvl2pPr>
            <a:lvl3pPr lvl="2">
              <a:lnSpc>
                <a:spcPct val="80000"/>
              </a:lnSpc>
              <a:spcBef>
                <a:spcPts val="0"/>
              </a:spcBef>
              <a:spcAft>
                <a:spcPts val="0"/>
              </a:spcAft>
              <a:buClr>
                <a:schemeClr val="lt1"/>
              </a:buClr>
              <a:buSzPts val="6000"/>
              <a:buFont typeface="Inter"/>
              <a:buNone/>
              <a:defRPr b="1" sz="6000">
                <a:solidFill>
                  <a:schemeClr val="lt1"/>
                </a:solidFill>
              </a:defRPr>
            </a:lvl3pPr>
            <a:lvl4pPr lvl="3">
              <a:lnSpc>
                <a:spcPct val="80000"/>
              </a:lnSpc>
              <a:spcBef>
                <a:spcPts val="0"/>
              </a:spcBef>
              <a:spcAft>
                <a:spcPts val="0"/>
              </a:spcAft>
              <a:buClr>
                <a:schemeClr val="lt1"/>
              </a:buClr>
              <a:buSzPts val="6000"/>
              <a:buFont typeface="Inter"/>
              <a:buNone/>
              <a:defRPr b="1" sz="6000">
                <a:solidFill>
                  <a:schemeClr val="lt1"/>
                </a:solidFill>
              </a:defRPr>
            </a:lvl4pPr>
            <a:lvl5pPr lvl="4">
              <a:lnSpc>
                <a:spcPct val="80000"/>
              </a:lnSpc>
              <a:spcBef>
                <a:spcPts val="0"/>
              </a:spcBef>
              <a:spcAft>
                <a:spcPts val="0"/>
              </a:spcAft>
              <a:buClr>
                <a:schemeClr val="lt1"/>
              </a:buClr>
              <a:buSzPts val="6000"/>
              <a:buFont typeface="Inter"/>
              <a:buNone/>
              <a:defRPr b="1" sz="6000">
                <a:solidFill>
                  <a:schemeClr val="lt1"/>
                </a:solidFill>
              </a:defRPr>
            </a:lvl5pPr>
            <a:lvl6pPr lvl="5">
              <a:lnSpc>
                <a:spcPct val="80000"/>
              </a:lnSpc>
              <a:spcBef>
                <a:spcPts val="0"/>
              </a:spcBef>
              <a:spcAft>
                <a:spcPts val="0"/>
              </a:spcAft>
              <a:buClr>
                <a:schemeClr val="lt1"/>
              </a:buClr>
              <a:buSzPts val="6000"/>
              <a:buFont typeface="Inter"/>
              <a:buNone/>
              <a:defRPr b="1" sz="6000">
                <a:solidFill>
                  <a:schemeClr val="lt1"/>
                </a:solidFill>
              </a:defRPr>
            </a:lvl6pPr>
            <a:lvl7pPr lvl="6">
              <a:lnSpc>
                <a:spcPct val="80000"/>
              </a:lnSpc>
              <a:spcBef>
                <a:spcPts val="0"/>
              </a:spcBef>
              <a:spcAft>
                <a:spcPts val="0"/>
              </a:spcAft>
              <a:buClr>
                <a:schemeClr val="lt1"/>
              </a:buClr>
              <a:buSzPts val="6000"/>
              <a:buFont typeface="Inter"/>
              <a:buNone/>
              <a:defRPr b="1" sz="6000">
                <a:solidFill>
                  <a:schemeClr val="lt1"/>
                </a:solidFill>
              </a:defRPr>
            </a:lvl7pPr>
            <a:lvl8pPr lvl="7">
              <a:lnSpc>
                <a:spcPct val="80000"/>
              </a:lnSpc>
              <a:spcBef>
                <a:spcPts val="0"/>
              </a:spcBef>
              <a:spcAft>
                <a:spcPts val="0"/>
              </a:spcAft>
              <a:buClr>
                <a:schemeClr val="lt1"/>
              </a:buClr>
              <a:buSzPts val="6000"/>
              <a:buFont typeface="Inter"/>
              <a:buNone/>
              <a:defRPr b="1" sz="6000">
                <a:solidFill>
                  <a:schemeClr val="lt1"/>
                </a:solidFill>
              </a:defRPr>
            </a:lvl8pPr>
            <a:lvl9pPr lvl="8">
              <a:lnSpc>
                <a:spcPct val="80000"/>
              </a:lnSpc>
              <a:spcBef>
                <a:spcPts val="0"/>
              </a:spcBef>
              <a:spcAft>
                <a:spcPts val="0"/>
              </a:spcAft>
              <a:buClr>
                <a:schemeClr val="lt1"/>
              </a:buClr>
              <a:buSzPts val="6000"/>
              <a:buFont typeface="Inter"/>
              <a:buNone/>
              <a:defRPr b="1" sz="6000">
                <a:solidFill>
                  <a:schemeClr val="lt1"/>
                </a:solidFill>
              </a:defRPr>
            </a:lvl9pPr>
          </a:lstStyle>
          <a:p/>
        </p:txBody>
      </p:sp>
      <p:sp>
        <p:nvSpPr>
          <p:cNvPr id="20" name="Google Shape;20;p3"/>
          <p:cNvSpPr txBox="1"/>
          <p:nvPr>
            <p:ph idx="2" type="title"/>
          </p:nvPr>
        </p:nvSpPr>
        <p:spPr>
          <a:xfrm>
            <a:off x="474350" y="3793500"/>
            <a:ext cx="4036500" cy="1153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800"/>
              <a:buFont typeface="Inter SemiBold"/>
              <a:buNone/>
              <a:defRPr b="0" sz="18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9pPr>
          </a:lstStyle>
          <a:p/>
        </p:txBody>
      </p:sp>
      <p:cxnSp>
        <p:nvCxnSpPr>
          <p:cNvPr id="21" name="Google Shape;21;p3"/>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22" name="Google Shape;22;p3"/>
          <p:cNvSpPr/>
          <p:nvPr>
            <p:ph idx="3" type="pic"/>
          </p:nvPr>
        </p:nvSpPr>
        <p:spPr>
          <a:xfrm>
            <a:off x="5039775" y="196800"/>
            <a:ext cx="3905400" cy="4749900"/>
          </a:xfrm>
          <a:prstGeom prst="roundRect">
            <a:avLst>
              <a:gd fmla="val 2053" name="adj"/>
            </a:avLst>
          </a:prstGeom>
          <a:noFill/>
          <a:ln>
            <a:noFill/>
          </a:ln>
        </p:spPr>
      </p:sp>
      <p:sp>
        <p:nvSpPr>
          <p:cNvPr id="23" name="Google Shape;23;p3"/>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24" name="Google Shape;24;p3"/>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sp>
        <p:nvSpPr>
          <p:cNvPr id="25" name="Google Shape;25;p3"/>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217" name="Shape 217"/>
        <p:cNvGrpSpPr/>
        <p:nvPr/>
      </p:nvGrpSpPr>
      <p:grpSpPr>
        <a:xfrm>
          <a:off x="0" y="0"/>
          <a:ext cx="0" cy="0"/>
          <a:chOff x="0" y="0"/>
          <a:chExt cx="0" cy="0"/>
        </a:xfrm>
      </p:grpSpPr>
      <p:sp>
        <p:nvSpPr>
          <p:cNvPr id="218" name="Google Shape;218;p21"/>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19" name="Google Shape;219;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220" name="Shape 220"/>
        <p:cNvGrpSpPr/>
        <p:nvPr/>
      </p:nvGrpSpPr>
      <p:grpSpPr>
        <a:xfrm>
          <a:off x="0" y="0"/>
          <a:ext cx="0" cy="0"/>
          <a:chOff x="0" y="0"/>
          <a:chExt cx="0" cy="0"/>
        </a:xfrm>
      </p:grpSpPr>
      <p:sp>
        <p:nvSpPr>
          <p:cNvPr id="221" name="Google Shape;221;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22" name="Google Shape;222;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23" name="Google Shape;223;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224" name="Shape 224"/>
        <p:cNvGrpSpPr/>
        <p:nvPr/>
      </p:nvGrpSpPr>
      <p:grpSpPr>
        <a:xfrm>
          <a:off x="0" y="0"/>
          <a:ext cx="0" cy="0"/>
          <a:chOff x="0" y="0"/>
          <a:chExt cx="0" cy="0"/>
        </a:xfrm>
      </p:grpSpPr>
      <p:sp>
        <p:nvSpPr>
          <p:cNvPr id="225" name="Google Shape;225;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26" name="Google Shape;226;p23"/>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27" name="Google Shape;227;p23"/>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28" name="Google Shape;228;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229" name="Shape 229"/>
        <p:cNvGrpSpPr/>
        <p:nvPr/>
      </p:nvGrpSpPr>
      <p:grpSpPr>
        <a:xfrm>
          <a:off x="0" y="0"/>
          <a:ext cx="0" cy="0"/>
          <a:chOff x="0" y="0"/>
          <a:chExt cx="0" cy="0"/>
        </a:xfrm>
      </p:grpSpPr>
      <p:sp>
        <p:nvSpPr>
          <p:cNvPr id="230" name="Google Shape;230;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1" name="Google Shape;231;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232" name="Shape 232"/>
        <p:cNvGrpSpPr/>
        <p:nvPr/>
      </p:nvGrpSpPr>
      <p:grpSpPr>
        <a:xfrm>
          <a:off x="0" y="0"/>
          <a:ext cx="0" cy="0"/>
          <a:chOff x="0" y="0"/>
          <a:chExt cx="0" cy="0"/>
        </a:xfrm>
      </p:grpSpPr>
      <p:sp>
        <p:nvSpPr>
          <p:cNvPr id="233" name="Google Shape;233;p25"/>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34" name="Google Shape;234;p25"/>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35" name="Google Shape;235;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236" name="Shape 236"/>
        <p:cNvGrpSpPr/>
        <p:nvPr/>
      </p:nvGrpSpPr>
      <p:grpSpPr>
        <a:xfrm>
          <a:off x="0" y="0"/>
          <a:ext cx="0" cy="0"/>
          <a:chOff x="0" y="0"/>
          <a:chExt cx="0" cy="0"/>
        </a:xfrm>
      </p:grpSpPr>
      <p:sp>
        <p:nvSpPr>
          <p:cNvPr id="237" name="Google Shape;237;p26"/>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38" name="Google Shape;238;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_1">
    <p:spTree>
      <p:nvGrpSpPr>
        <p:cNvPr id="239" name="Shape 239"/>
        <p:cNvGrpSpPr/>
        <p:nvPr/>
      </p:nvGrpSpPr>
      <p:grpSpPr>
        <a:xfrm>
          <a:off x="0" y="0"/>
          <a:ext cx="0" cy="0"/>
          <a:chOff x="0" y="0"/>
          <a:chExt cx="0" cy="0"/>
        </a:xfrm>
      </p:grpSpPr>
      <p:sp>
        <p:nvSpPr>
          <p:cNvPr id="240" name="Google Shape;240;p2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7"/>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242" name="Google Shape;242;p27"/>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243" name="Google Shape;243;p27"/>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44" name="Google Shape;244;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245" name="Shape 245"/>
        <p:cNvGrpSpPr/>
        <p:nvPr/>
      </p:nvGrpSpPr>
      <p:grpSpPr>
        <a:xfrm>
          <a:off x="0" y="0"/>
          <a:ext cx="0" cy="0"/>
          <a:chOff x="0" y="0"/>
          <a:chExt cx="0" cy="0"/>
        </a:xfrm>
      </p:grpSpPr>
      <p:sp>
        <p:nvSpPr>
          <p:cNvPr id="246" name="Google Shape;246;p28"/>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200"/>
              <a:buNone/>
              <a:defRPr/>
            </a:lvl1pPr>
          </a:lstStyle>
          <a:p/>
        </p:txBody>
      </p:sp>
      <p:sp>
        <p:nvSpPr>
          <p:cNvPr id="247" name="Google Shape;247;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248" name="Shape 248"/>
        <p:cNvGrpSpPr/>
        <p:nvPr/>
      </p:nvGrpSpPr>
      <p:grpSpPr>
        <a:xfrm>
          <a:off x="0" y="0"/>
          <a:ext cx="0" cy="0"/>
          <a:chOff x="0" y="0"/>
          <a:chExt cx="0" cy="0"/>
        </a:xfrm>
      </p:grpSpPr>
      <p:sp>
        <p:nvSpPr>
          <p:cNvPr id="249" name="Google Shape;249;p29"/>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50" name="Google Shape;250;p29"/>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a:lvl1pPr>
            <a:lvl2pPr indent="-304800" lvl="1" marL="914400" algn="ctr">
              <a:spcBef>
                <a:spcPts val="0"/>
              </a:spcBef>
              <a:spcAft>
                <a:spcPts val="0"/>
              </a:spcAft>
              <a:buSzPts val="1200"/>
              <a:buChar char="○"/>
              <a:defRPr/>
            </a:lvl2pPr>
            <a:lvl3pPr indent="-304800" lvl="2" marL="1371600" algn="ctr">
              <a:spcBef>
                <a:spcPts val="0"/>
              </a:spcBef>
              <a:spcAft>
                <a:spcPts val="0"/>
              </a:spcAft>
              <a:buSzPts val="1200"/>
              <a:buChar char="■"/>
              <a:defRPr/>
            </a:lvl3pPr>
            <a:lvl4pPr indent="-304800" lvl="3" marL="1828800" algn="ctr">
              <a:spcBef>
                <a:spcPts val="0"/>
              </a:spcBef>
              <a:spcAft>
                <a:spcPts val="0"/>
              </a:spcAft>
              <a:buSzPts val="1200"/>
              <a:buChar char="●"/>
              <a:defRPr/>
            </a:lvl4pPr>
            <a:lvl5pPr indent="-304800" lvl="4" marL="2286000" algn="ctr">
              <a:spcBef>
                <a:spcPts val="0"/>
              </a:spcBef>
              <a:spcAft>
                <a:spcPts val="0"/>
              </a:spcAft>
              <a:buSzPts val="1200"/>
              <a:buChar char="○"/>
              <a:defRPr/>
            </a:lvl5pPr>
            <a:lvl6pPr indent="-304800" lvl="5" marL="2743200" algn="ctr">
              <a:spcBef>
                <a:spcPts val="0"/>
              </a:spcBef>
              <a:spcAft>
                <a:spcPts val="0"/>
              </a:spcAft>
              <a:buSzPts val="1200"/>
              <a:buChar char="■"/>
              <a:defRPr/>
            </a:lvl6pPr>
            <a:lvl7pPr indent="-304800" lvl="6" marL="3200400" algn="ctr">
              <a:spcBef>
                <a:spcPts val="0"/>
              </a:spcBef>
              <a:spcAft>
                <a:spcPts val="0"/>
              </a:spcAft>
              <a:buSzPts val="1200"/>
              <a:buChar char="●"/>
              <a:defRPr/>
            </a:lvl7pPr>
            <a:lvl8pPr indent="-304800" lvl="7" marL="3657600" algn="ctr">
              <a:spcBef>
                <a:spcPts val="0"/>
              </a:spcBef>
              <a:spcAft>
                <a:spcPts val="0"/>
              </a:spcAft>
              <a:buSzPts val="1200"/>
              <a:buChar char="○"/>
              <a:defRPr/>
            </a:lvl8pPr>
            <a:lvl9pPr indent="-304800" lvl="8" marL="4114800" algn="ctr">
              <a:spcBef>
                <a:spcPts val="0"/>
              </a:spcBef>
              <a:spcAft>
                <a:spcPts val="0"/>
              </a:spcAft>
              <a:buSzPts val="1200"/>
              <a:buChar char="■"/>
              <a:defRPr/>
            </a:lvl9pPr>
          </a:lstStyle>
          <a:p/>
        </p:txBody>
      </p:sp>
      <p:sp>
        <p:nvSpPr>
          <p:cNvPr id="251" name="Google Shape;251;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_1">
  <p:cSld name="BLANK_1">
    <p:spTree>
      <p:nvGrpSpPr>
        <p:cNvPr id="252" name="Shape 252"/>
        <p:cNvGrpSpPr/>
        <p:nvPr/>
      </p:nvGrpSpPr>
      <p:grpSpPr>
        <a:xfrm>
          <a:off x="0" y="0"/>
          <a:ext cx="0" cy="0"/>
          <a:chOff x="0" y="0"/>
          <a:chExt cx="0" cy="0"/>
        </a:xfrm>
      </p:grpSpPr>
      <p:sp>
        <p:nvSpPr>
          <p:cNvPr id="253" name="Google Shape;253;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sion / Mission" type="secHead">
  <p:cSld name="SECTION_HEADER">
    <p:bg>
      <p:bgPr>
        <a:solidFill>
          <a:schemeClr val="lt1"/>
        </a:solidFill>
      </p:bgPr>
    </p:bg>
    <p:spTree>
      <p:nvGrpSpPr>
        <p:cNvPr id="26" name="Shape 26"/>
        <p:cNvGrpSpPr/>
        <p:nvPr/>
      </p:nvGrpSpPr>
      <p:grpSpPr>
        <a:xfrm>
          <a:off x="0" y="0"/>
          <a:ext cx="0" cy="0"/>
          <a:chOff x="0" y="0"/>
          <a:chExt cx="0" cy="0"/>
        </a:xfrm>
      </p:grpSpPr>
      <p:sp>
        <p:nvSpPr>
          <p:cNvPr id="27" name="Google Shape;27;p4"/>
          <p:cNvSpPr/>
          <p:nvPr>
            <p:ph idx="2" type="pic"/>
          </p:nvPr>
        </p:nvSpPr>
        <p:spPr>
          <a:xfrm>
            <a:off x="5039775" y="203250"/>
            <a:ext cx="3905400" cy="2298600"/>
          </a:xfrm>
          <a:prstGeom prst="roundRect">
            <a:avLst>
              <a:gd fmla="val 2053" name="adj"/>
            </a:avLst>
          </a:prstGeom>
          <a:noFill/>
          <a:ln>
            <a:noFill/>
          </a:ln>
        </p:spPr>
      </p:sp>
      <p:cxnSp>
        <p:nvCxnSpPr>
          <p:cNvPr id="28" name="Google Shape;28;p4"/>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29" name="Google Shape;29;p4"/>
          <p:cNvSpPr txBox="1"/>
          <p:nvPr>
            <p:ph idx="1" type="body"/>
          </p:nvPr>
        </p:nvSpPr>
        <p:spPr>
          <a:xfrm>
            <a:off x="452575" y="1853525"/>
            <a:ext cx="2965500" cy="2440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dk2"/>
              </a:buClr>
              <a:buSzPts val="1200"/>
              <a:buChar char="●"/>
              <a:defRPr/>
            </a:lvl1pPr>
            <a:lvl2pPr indent="-304800" lvl="1" marL="914400">
              <a:spcBef>
                <a:spcPts val="0"/>
              </a:spcBef>
              <a:spcAft>
                <a:spcPts val="0"/>
              </a:spcAft>
              <a:buClr>
                <a:schemeClr val="dk2"/>
              </a:buClr>
              <a:buSzPts val="1200"/>
              <a:buChar char="○"/>
              <a:defRPr/>
            </a:lvl2pPr>
            <a:lvl3pPr indent="-304800" lvl="2" marL="1371600">
              <a:spcBef>
                <a:spcPts val="0"/>
              </a:spcBef>
              <a:spcAft>
                <a:spcPts val="0"/>
              </a:spcAft>
              <a:buClr>
                <a:schemeClr val="dk2"/>
              </a:buClr>
              <a:buSzPts val="1200"/>
              <a:buChar char="■"/>
              <a:defRPr/>
            </a:lvl3pPr>
            <a:lvl4pPr indent="-304800" lvl="3" marL="1828800">
              <a:spcBef>
                <a:spcPts val="0"/>
              </a:spcBef>
              <a:spcAft>
                <a:spcPts val="0"/>
              </a:spcAft>
              <a:buClr>
                <a:schemeClr val="dk2"/>
              </a:buClr>
              <a:buSzPts val="1200"/>
              <a:buChar char="●"/>
              <a:defRPr/>
            </a:lvl4pPr>
            <a:lvl5pPr indent="-304800" lvl="4" marL="2286000">
              <a:spcBef>
                <a:spcPts val="0"/>
              </a:spcBef>
              <a:spcAft>
                <a:spcPts val="0"/>
              </a:spcAft>
              <a:buClr>
                <a:schemeClr val="dk2"/>
              </a:buClr>
              <a:buSzPts val="1200"/>
              <a:buChar char="○"/>
              <a:defRPr/>
            </a:lvl5pPr>
            <a:lvl6pPr indent="-304800" lvl="5" marL="2743200">
              <a:spcBef>
                <a:spcPts val="0"/>
              </a:spcBef>
              <a:spcAft>
                <a:spcPts val="0"/>
              </a:spcAft>
              <a:buClr>
                <a:schemeClr val="dk2"/>
              </a:buClr>
              <a:buSzPts val="1200"/>
              <a:buChar char="■"/>
              <a:defRPr/>
            </a:lvl6pPr>
            <a:lvl7pPr indent="-304800" lvl="6" marL="3200400">
              <a:spcBef>
                <a:spcPts val="0"/>
              </a:spcBef>
              <a:spcAft>
                <a:spcPts val="0"/>
              </a:spcAft>
              <a:buClr>
                <a:schemeClr val="dk2"/>
              </a:buClr>
              <a:buSzPts val="1200"/>
              <a:buChar char="●"/>
              <a:defRPr/>
            </a:lvl7pPr>
            <a:lvl8pPr indent="-304800" lvl="7" marL="3657600">
              <a:spcBef>
                <a:spcPts val="0"/>
              </a:spcBef>
              <a:spcAft>
                <a:spcPts val="0"/>
              </a:spcAft>
              <a:buClr>
                <a:schemeClr val="dk2"/>
              </a:buClr>
              <a:buSzPts val="1200"/>
              <a:buChar char="○"/>
              <a:defRPr/>
            </a:lvl8pPr>
            <a:lvl9pPr indent="-304800" lvl="8" marL="4114800">
              <a:spcBef>
                <a:spcPts val="0"/>
              </a:spcBef>
              <a:spcAft>
                <a:spcPts val="0"/>
              </a:spcAft>
              <a:buClr>
                <a:schemeClr val="dk2"/>
              </a:buClr>
              <a:buSzPts val="1200"/>
              <a:buChar char="■"/>
              <a:defRPr/>
            </a:lvl9pPr>
          </a:lstStyle>
          <a:p/>
        </p:txBody>
      </p:sp>
      <p:sp>
        <p:nvSpPr>
          <p:cNvPr id="30" name="Google Shape;30;p4"/>
          <p:cNvSpPr/>
          <p:nvPr>
            <p:ph idx="3" type="pic"/>
          </p:nvPr>
        </p:nvSpPr>
        <p:spPr>
          <a:xfrm>
            <a:off x="5039775" y="2624675"/>
            <a:ext cx="3905400" cy="2298600"/>
          </a:xfrm>
          <a:prstGeom prst="roundRect">
            <a:avLst>
              <a:gd fmla="val 2053" name="adj"/>
            </a:avLst>
          </a:prstGeom>
          <a:noFill/>
          <a:ln>
            <a:noFill/>
          </a:ln>
        </p:spPr>
      </p:sp>
      <p:sp>
        <p:nvSpPr>
          <p:cNvPr id="31" name="Google Shape;31;p4"/>
          <p:cNvSpPr txBox="1"/>
          <p:nvPr>
            <p:ph type="title"/>
          </p:nvPr>
        </p:nvSpPr>
        <p:spPr>
          <a:xfrm>
            <a:off x="452575" y="596800"/>
            <a:ext cx="4263600" cy="13392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4200"/>
              <a:buFont typeface="Inter"/>
              <a:buNone/>
              <a:defRPr/>
            </a:lvl1pPr>
            <a:lvl2pPr lvl="1">
              <a:lnSpc>
                <a:spcPct val="80000"/>
              </a:lnSpc>
              <a:spcBef>
                <a:spcPts val="0"/>
              </a:spcBef>
              <a:spcAft>
                <a:spcPts val="0"/>
              </a:spcAft>
              <a:buClr>
                <a:schemeClr val="dk2"/>
              </a:buClr>
              <a:buSzPts val="4800"/>
              <a:buFont typeface="Inter"/>
              <a:buNone/>
              <a:defRPr b="1" sz="4800"/>
            </a:lvl2pPr>
            <a:lvl3pPr lvl="2">
              <a:lnSpc>
                <a:spcPct val="80000"/>
              </a:lnSpc>
              <a:spcBef>
                <a:spcPts val="0"/>
              </a:spcBef>
              <a:spcAft>
                <a:spcPts val="0"/>
              </a:spcAft>
              <a:buClr>
                <a:schemeClr val="dk2"/>
              </a:buClr>
              <a:buSzPts val="4800"/>
              <a:buFont typeface="Inter"/>
              <a:buNone/>
              <a:defRPr b="1" sz="4800"/>
            </a:lvl3pPr>
            <a:lvl4pPr lvl="3">
              <a:lnSpc>
                <a:spcPct val="80000"/>
              </a:lnSpc>
              <a:spcBef>
                <a:spcPts val="0"/>
              </a:spcBef>
              <a:spcAft>
                <a:spcPts val="0"/>
              </a:spcAft>
              <a:buClr>
                <a:schemeClr val="dk2"/>
              </a:buClr>
              <a:buSzPts val="4800"/>
              <a:buFont typeface="Inter"/>
              <a:buNone/>
              <a:defRPr b="1" sz="4800"/>
            </a:lvl4pPr>
            <a:lvl5pPr lvl="4">
              <a:lnSpc>
                <a:spcPct val="80000"/>
              </a:lnSpc>
              <a:spcBef>
                <a:spcPts val="0"/>
              </a:spcBef>
              <a:spcAft>
                <a:spcPts val="0"/>
              </a:spcAft>
              <a:buClr>
                <a:schemeClr val="dk2"/>
              </a:buClr>
              <a:buSzPts val="4800"/>
              <a:buFont typeface="Inter"/>
              <a:buNone/>
              <a:defRPr b="1" sz="4800"/>
            </a:lvl5pPr>
            <a:lvl6pPr lvl="5">
              <a:lnSpc>
                <a:spcPct val="80000"/>
              </a:lnSpc>
              <a:spcBef>
                <a:spcPts val="0"/>
              </a:spcBef>
              <a:spcAft>
                <a:spcPts val="0"/>
              </a:spcAft>
              <a:buClr>
                <a:schemeClr val="dk2"/>
              </a:buClr>
              <a:buSzPts val="4800"/>
              <a:buFont typeface="Inter"/>
              <a:buNone/>
              <a:defRPr b="1" sz="4800"/>
            </a:lvl6pPr>
            <a:lvl7pPr lvl="6">
              <a:lnSpc>
                <a:spcPct val="80000"/>
              </a:lnSpc>
              <a:spcBef>
                <a:spcPts val="0"/>
              </a:spcBef>
              <a:spcAft>
                <a:spcPts val="0"/>
              </a:spcAft>
              <a:buClr>
                <a:schemeClr val="dk2"/>
              </a:buClr>
              <a:buSzPts val="4800"/>
              <a:buFont typeface="Inter"/>
              <a:buNone/>
              <a:defRPr b="1" sz="4800"/>
            </a:lvl7pPr>
            <a:lvl8pPr lvl="7">
              <a:lnSpc>
                <a:spcPct val="80000"/>
              </a:lnSpc>
              <a:spcBef>
                <a:spcPts val="0"/>
              </a:spcBef>
              <a:spcAft>
                <a:spcPts val="0"/>
              </a:spcAft>
              <a:buClr>
                <a:schemeClr val="dk2"/>
              </a:buClr>
              <a:buSzPts val="4800"/>
              <a:buFont typeface="Inter"/>
              <a:buNone/>
              <a:defRPr b="1" sz="4800"/>
            </a:lvl8pPr>
            <a:lvl9pPr lvl="8">
              <a:lnSpc>
                <a:spcPct val="80000"/>
              </a:lnSpc>
              <a:spcBef>
                <a:spcPts val="0"/>
              </a:spcBef>
              <a:spcAft>
                <a:spcPts val="0"/>
              </a:spcAft>
              <a:buClr>
                <a:schemeClr val="dk2"/>
              </a:buClr>
              <a:buSzPts val="4800"/>
              <a:buFont typeface="Inter"/>
              <a:buNone/>
              <a:defRPr b="1" sz="4800"/>
            </a:lvl9pPr>
          </a:lstStyle>
          <a:p/>
        </p:txBody>
      </p:sp>
      <p:sp>
        <p:nvSpPr>
          <p:cNvPr id="32" name="Google Shape;32;p4"/>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33" name="Google Shape;33;p4"/>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34" name="Google Shape;34;p4"/>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extLst>
    <p:ext uri="{DCECCB84-F9BA-43D5-87BE-67443E8EF086}">
      <p15:sldGuideLst>
        <p15:guide id="1" orient="horz" pos="432">
          <p15:clr>
            <a:srgbClr val="E46962"/>
          </p15:clr>
        </p15:guide>
      </p15:sldGuideLst>
    </p:ext>
  </p:extLst>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254" name="Shape 254"/>
        <p:cNvGrpSpPr/>
        <p:nvPr/>
      </p:nvGrpSpPr>
      <p:grpSpPr>
        <a:xfrm>
          <a:off x="0" y="0"/>
          <a:ext cx="0" cy="0"/>
          <a:chOff x="0" y="0"/>
          <a:chExt cx="0" cy="0"/>
        </a:xfrm>
      </p:grpSpPr>
      <p:sp>
        <p:nvSpPr>
          <p:cNvPr id="255" name="Google Shape;255;p31"/>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56" name="Google Shape;256;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57" name="Google Shape;257;p31"/>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58" name="Google Shape;258;p31"/>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59" name="Google Shape;259;p31"/>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60" name="Google Shape;260;p31"/>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61" name="Google Shape;261;p31"/>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62" name="Google Shape;262;p31"/>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263" name="Shape 263"/>
        <p:cNvGrpSpPr/>
        <p:nvPr/>
      </p:nvGrpSpPr>
      <p:grpSpPr>
        <a:xfrm>
          <a:off x="0" y="0"/>
          <a:ext cx="0" cy="0"/>
          <a:chOff x="0" y="0"/>
          <a:chExt cx="0" cy="0"/>
        </a:xfrm>
      </p:grpSpPr>
      <p:sp>
        <p:nvSpPr>
          <p:cNvPr id="264" name="Google Shape;264;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65" name="Google Shape;265;p32"/>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66" name="Google Shape;266;p32"/>
          <p:cNvSpPr/>
          <p:nvPr>
            <p:ph idx="2" type="pic"/>
          </p:nvPr>
        </p:nvSpPr>
        <p:spPr>
          <a:xfrm>
            <a:off x="4992024" y="1152775"/>
            <a:ext cx="3840300" cy="3416400"/>
          </a:xfrm>
          <a:prstGeom prst="rect">
            <a:avLst/>
          </a:prstGeom>
          <a:noFill/>
          <a:ln>
            <a:noFill/>
          </a:ln>
        </p:spPr>
      </p:sp>
      <p:sp>
        <p:nvSpPr>
          <p:cNvPr id="267" name="Google Shape;267;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2">
    <p:spTree>
      <p:nvGrpSpPr>
        <p:cNvPr id="268" name="Shape 268"/>
        <p:cNvGrpSpPr/>
        <p:nvPr/>
      </p:nvGrpSpPr>
      <p:grpSpPr>
        <a:xfrm>
          <a:off x="0" y="0"/>
          <a:ext cx="0" cy="0"/>
          <a:chOff x="0" y="0"/>
          <a:chExt cx="0" cy="0"/>
        </a:xfrm>
      </p:grpSpPr>
      <p:sp>
        <p:nvSpPr>
          <p:cNvPr id="269" name="Google Shape;269;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70" name="Google Shape;270;p33"/>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71" name="Google Shape;271;p33"/>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72" name="Google Shape;272;p33"/>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73" name="Google Shape;273;p33"/>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74" name="Google Shape;274;p33"/>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275" name="Shape 275"/>
        <p:cNvGrpSpPr/>
        <p:nvPr/>
      </p:nvGrpSpPr>
      <p:grpSpPr>
        <a:xfrm>
          <a:off x="0" y="0"/>
          <a:ext cx="0" cy="0"/>
          <a:chOff x="0" y="0"/>
          <a:chExt cx="0" cy="0"/>
        </a:xfrm>
      </p:grpSpPr>
      <p:sp>
        <p:nvSpPr>
          <p:cNvPr id="276" name="Google Shape;276;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77" name="Google Shape;277;p34"/>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78" name="Google Shape;278;p34"/>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79" name="Google Shape;279;p34"/>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80" name="Google Shape;280;p34"/>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81" name="Google Shape;281;p34"/>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82" name="Google Shape;282;p34"/>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83" name="Google Shape;283;p34"/>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284" name="Shape 284"/>
        <p:cNvGrpSpPr/>
        <p:nvPr/>
      </p:nvGrpSpPr>
      <p:grpSpPr>
        <a:xfrm>
          <a:off x="0" y="0"/>
          <a:ext cx="0" cy="0"/>
          <a:chOff x="0" y="0"/>
          <a:chExt cx="0" cy="0"/>
        </a:xfrm>
      </p:grpSpPr>
      <p:sp>
        <p:nvSpPr>
          <p:cNvPr id="285" name="Google Shape;285;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86" name="Google Shape;286;p35"/>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87" name="Google Shape;287;p35"/>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88" name="Google Shape;288;p35"/>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89" name="Google Shape;289;p35"/>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90" name="Google Shape;290;p35"/>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91" name="Google Shape;291;p35"/>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92" name="Google Shape;292;p35"/>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93" name="Google Shape;293;p35"/>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94" name="Google Shape;294;p35"/>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295" name="Shape 295"/>
        <p:cNvGrpSpPr/>
        <p:nvPr/>
      </p:nvGrpSpPr>
      <p:grpSpPr>
        <a:xfrm>
          <a:off x="0" y="0"/>
          <a:ext cx="0" cy="0"/>
          <a:chOff x="0" y="0"/>
          <a:chExt cx="0" cy="0"/>
        </a:xfrm>
      </p:grpSpPr>
      <p:sp>
        <p:nvSpPr>
          <p:cNvPr id="296" name="Google Shape;296;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97" name="Google Shape;297;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98" name="Google Shape;298;p36"/>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299" name="Shape 299"/>
        <p:cNvGrpSpPr/>
        <p:nvPr/>
      </p:nvGrpSpPr>
      <p:grpSpPr>
        <a:xfrm>
          <a:off x="0" y="0"/>
          <a:ext cx="0" cy="0"/>
          <a:chOff x="0" y="0"/>
          <a:chExt cx="0" cy="0"/>
        </a:xfrm>
      </p:grpSpPr>
      <p:sp>
        <p:nvSpPr>
          <p:cNvPr id="300" name="Google Shape;300;p37"/>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01" name="Google Shape;301;p37"/>
          <p:cNvSpPr/>
          <p:nvPr>
            <p:ph idx="2" type="pic"/>
          </p:nvPr>
        </p:nvSpPr>
        <p:spPr>
          <a:xfrm>
            <a:off x="4804825" y="1133300"/>
            <a:ext cx="4027500" cy="2392800"/>
          </a:xfrm>
          <a:prstGeom prst="rect">
            <a:avLst/>
          </a:prstGeom>
          <a:noFill/>
          <a:ln>
            <a:noFill/>
          </a:ln>
        </p:spPr>
      </p:sp>
      <p:sp>
        <p:nvSpPr>
          <p:cNvPr id="302" name="Google Shape;302;p37"/>
          <p:cNvSpPr/>
          <p:nvPr>
            <p:ph idx="3" type="pic"/>
          </p:nvPr>
        </p:nvSpPr>
        <p:spPr>
          <a:xfrm>
            <a:off x="311725" y="1133300"/>
            <a:ext cx="4027500" cy="2392800"/>
          </a:xfrm>
          <a:prstGeom prst="rect">
            <a:avLst/>
          </a:prstGeom>
          <a:noFill/>
          <a:ln>
            <a:noFill/>
          </a:ln>
        </p:spPr>
      </p:sp>
      <p:sp>
        <p:nvSpPr>
          <p:cNvPr id="303" name="Google Shape;303;p37"/>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04" name="Google Shape;304;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05" name="Google Shape;305;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06" name="Google Shape;306;p37"/>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307" name="Google Shape;307;p37"/>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308" name="Shape 308"/>
        <p:cNvGrpSpPr/>
        <p:nvPr/>
      </p:nvGrpSpPr>
      <p:grpSpPr>
        <a:xfrm>
          <a:off x="0" y="0"/>
          <a:ext cx="0" cy="0"/>
          <a:chOff x="0" y="0"/>
          <a:chExt cx="0" cy="0"/>
        </a:xfrm>
      </p:grpSpPr>
      <p:sp>
        <p:nvSpPr>
          <p:cNvPr id="309" name="Google Shape;309;p38"/>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10" name="Google Shape;310;p38"/>
          <p:cNvSpPr/>
          <p:nvPr>
            <p:ph idx="2" type="pic"/>
          </p:nvPr>
        </p:nvSpPr>
        <p:spPr>
          <a:xfrm>
            <a:off x="6205225" y="1128325"/>
            <a:ext cx="2627100" cy="2273100"/>
          </a:xfrm>
          <a:prstGeom prst="rect">
            <a:avLst/>
          </a:prstGeom>
          <a:noFill/>
          <a:ln>
            <a:noFill/>
          </a:ln>
        </p:spPr>
      </p:sp>
      <p:sp>
        <p:nvSpPr>
          <p:cNvPr id="311" name="Google Shape;311;p38"/>
          <p:cNvSpPr/>
          <p:nvPr>
            <p:ph idx="3" type="pic"/>
          </p:nvPr>
        </p:nvSpPr>
        <p:spPr>
          <a:xfrm>
            <a:off x="311725" y="1128325"/>
            <a:ext cx="2627100" cy="2273100"/>
          </a:xfrm>
          <a:prstGeom prst="rect">
            <a:avLst/>
          </a:prstGeom>
          <a:noFill/>
          <a:ln>
            <a:noFill/>
          </a:ln>
        </p:spPr>
      </p:sp>
      <p:sp>
        <p:nvSpPr>
          <p:cNvPr id="312" name="Google Shape;312;p38"/>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13" name="Google Shape;313;p38"/>
          <p:cNvSpPr/>
          <p:nvPr>
            <p:ph idx="5" type="pic"/>
          </p:nvPr>
        </p:nvSpPr>
        <p:spPr>
          <a:xfrm>
            <a:off x="3255250" y="1128325"/>
            <a:ext cx="2627100" cy="2273100"/>
          </a:xfrm>
          <a:prstGeom prst="rect">
            <a:avLst/>
          </a:prstGeom>
          <a:noFill/>
          <a:ln>
            <a:noFill/>
          </a:ln>
        </p:spPr>
      </p:sp>
      <p:sp>
        <p:nvSpPr>
          <p:cNvPr id="314" name="Google Shape;314;p38"/>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15" name="Google Shape;315;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16" name="Google Shape;316;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17" name="Google Shape;317;p38"/>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318" name="Google Shape;318;p38"/>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
        <p:nvSpPr>
          <p:cNvPr id="319" name="Google Shape;319;p38"/>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320" name="Shape 320"/>
        <p:cNvGrpSpPr/>
        <p:nvPr/>
      </p:nvGrpSpPr>
      <p:grpSpPr>
        <a:xfrm>
          <a:off x="0" y="0"/>
          <a:ext cx="0" cy="0"/>
          <a:chOff x="0" y="0"/>
          <a:chExt cx="0" cy="0"/>
        </a:xfrm>
      </p:grpSpPr>
      <p:sp>
        <p:nvSpPr>
          <p:cNvPr id="321" name="Google Shape;321;p39"/>
          <p:cNvSpPr/>
          <p:nvPr>
            <p:ph idx="2" type="pic"/>
          </p:nvPr>
        </p:nvSpPr>
        <p:spPr>
          <a:xfrm>
            <a:off x="311700" y="445025"/>
            <a:ext cx="8520600" cy="4218300"/>
          </a:xfrm>
          <a:prstGeom prst="rect">
            <a:avLst/>
          </a:prstGeom>
          <a:noFill/>
          <a:ln>
            <a:noFill/>
          </a:ln>
        </p:spPr>
      </p:sp>
      <p:sp>
        <p:nvSpPr>
          <p:cNvPr id="322" name="Google Shape;322;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323" name="Shape 323"/>
        <p:cNvGrpSpPr/>
        <p:nvPr/>
      </p:nvGrpSpPr>
      <p:grpSpPr>
        <a:xfrm>
          <a:off x="0" y="0"/>
          <a:ext cx="0" cy="0"/>
          <a:chOff x="0" y="0"/>
          <a:chExt cx="0" cy="0"/>
        </a:xfrm>
      </p:grpSpPr>
      <p:sp>
        <p:nvSpPr>
          <p:cNvPr id="324" name="Google Shape;324;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25" name="Google Shape;325;p40"/>
          <p:cNvSpPr/>
          <p:nvPr>
            <p:ph idx="2" type="pic"/>
          </p:nvPr>
        </p:nvSpPr>
        <p:spPr>
          <a:xfrm>
            <a:off x="3389600" y="118913"/>
            <a:ext cx="1643700" cy="1535100"/>
          </a:xfrm>
          <a:prstGeom prst="rect">
            <a:avLst/>
          </a:prstGeom>
          <a:noFill/>
          <a:ln>
            <a:noFill/>
          </a:ln>
        </p:spPr>
      </p:sp>
      <p:sp>
        <p:nvSpPr>
          <p:cNvPr id="326" name="Google Shape;326;p40"/>
          <p:cNvSpPr/>
          <p:nvPr>
            <p:ph idx="3" type="pic"/>
          </p:nvPr>
        </p:nvSpPr>
        <p:spPr>
          <a:xfrm>
            <a:off x="5195935" y="118913"/>
            <a:ext cx="1643700" cy="1535100"/>
          </a:xfrm>
          <a:prstGeom prst="rect">
            <a:avLst/>
          </a:prstGeom>
          <a:noFill/>
          <a:ln>
            <a:noFill/>
          </a:ln>
        </p:spPr>
      </p:sp>
      <p:sp>
        <p:nvSpPr>
          <p:cNvPr id="327" name="Google Shape;327;p40"/>
          <p:cNvSpPr/>
          <p:nvPr>
            <p:ph idx="4" type="pic"/>
          </p:nvPr>
        </p:nvSpPr>
        <p:spPr>
          <a:xfrm>
            <a:off x="7002270" y="118913"/>
            <a:ext cx="1643700" cy="1535100"/>
          </a:xfrm>
          <a:prstGeom prst="rect">
            <a:avLst/>
          </a:prstGeom>
          <a:noFill/>
          <a:ln>
            <a:noFill/>
          </a:ln>
        </p:spPr>
      </p:sp>
      <p:sp>
        <p:nvSpPr>
          <p:cNvPr id="328" name="Google Shape;328;p40"/>
          <p:cNvSpPr/>
          <p:nvPr>
            <p:ph idx="5" type="pic"/>
          </p:nvPr>
        </p:nvSpPr>
        <p:spPr>
          <a:xfrm>
            <a:off x="3389588" y="1804212"/>
            <a:ext cx="1643700" cy="1535100"/>
          </a:xfrm>
          <a:prstGeom prst="rect">
            <a:avLst/>
          </a:prstGeom>
          <a:noFill/>
          <a:ln>
            <a:noFill/>
          </a:ln>
        </p:spPr>
      </p:sp>
      <p:sp>
        <p:nvSpPr>
          <p:cNvPr id="329" name="Google Shape;329;p40"/>
          <p:cNvSpPr/>
          <p:nvPr>
            <p:ph idx="6" type="pic"/>
          </p:nvPr>
        </p:nvSpPr>
        <p:spPr>
          <a:xfrm>
            <a:off x="5195922" y="1804212"/>
            <a:ext cx="1643700" cy="1535100"/>
          </a:xfrm>
          <a:prstGeom prst="rect">
            <a:avLst/>
          </a:prstGeom>
          <a:noFill/>
          <a:ln>
            <a:noFill/>
          </a:ln>
        </p:spPr>
      </p:sp>
      <p:sp>
        <p:nvSpPr>
          <p:cNvPr id="330" name="Google Shape;330;p40"/>
          <p:cNvSpPr/>
          <p:nvPr>
            <p:ph idx="7" type="pic"/>
          </p:nvPr>
        </p:nvSpPr>
        <p:spPr>
          <a:xfrm>
            <a:off x="7002257" y="1804212"/>
            <a:ext cx="1643700" cy="1535100"/>
          </a:xfrm>
          <a:prstGeom prst="rect">
            <a:avLst/>
          </a:prstGeom>
          <a:noFill/>
          <a:ln>
            <a:noFill/>
          </a:ln>
        </p:spPr>
      </p:sp>
      <p:sp>
        <p:nvSpPr>
          <p:cNvPr id="331" name="Google Shape;331;p40"/>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32" name="Google Shape;332;p40"/>
          <p:cNvSpPr/>
          <p:nvPr>
            <p:ph idx="8" type="pic"/>
          </p:nvPr>
        </p:nvSpPr>
        <p:spPr>
          <a:xfrm>
            <a:off x="3389588" y="3489487"/>
            <a:ext cx="1643700" cy="1535100"/>
          </a:xfrm>
          <a:prstGeom prst="rect">
            <a:avLst/>
          </a:prstGeom>
          <a:noFill/>
          <a:ln>
            <a:noFill/>
          </a:ln>
        </p:spPr>
      </p:sp>
      <p:sp>
        <p:nvSpPr>
          <p:cNvPr id="333" name="Google Shape;333;p40"/>
          <p:cNvSpPr/>
          <p:nvPr>
            <p:ph idx="9" type="pic"/>
          </p:nvPr>
        </p:nvSpPr>
        <p:spPr>
          <a:xfrm>
            <a:off x="5195922" y="3489487"/>
            <a:ext cx="1643700" cy="1535100"/>
          </a:xfrm>
          <a:prstGeom prst="rect">
            <a:avLst/>
          </a:prstGeom>
          <a:noFill/>
          <a:ln>
            <a:noFill/>
          </a:ln>
        </p:spPr>
      </p:sp>
      <p:sp>
        <p:nvSpPr>
          <p:cNvPr id="334" name="Google Shape;334;p40"/>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ivider" type="tx">
  <p:cSld name="TITLE_AND_BODY">
    <p:bg>
      <p:bgPr>
        <a:solidFill>
          <a:schemeClr val="dk2"/>
        </a:solidFill>
      </p:bgPr>
    </p:bg>
    <p:spTree>
      <p:nvGrpSpPr>
        <p:cNvPr id="35" name="Shape 35"/>
        <p:cNvGrpSpPr/>
        <p:nvPr/>
      </p:nvGrpSpPr>
      <p:grpSpPr>
        <a:xfrm>
          <a:off x="0" y="0"/>
          <a:ext cx="0" cy="0"/>
          <a:chOff x="0" y="0"/>
          <a:chExt cx="0" cy="0"/>
        </a:xfrm>
      </p:grpSpPr>
      <p:cxnSp>
        <p:nvCxnSpPr>
          <p:cNvPr id="36" name="Google Shape;36;p5"/>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37" name="Google Shape;37;p5"/>
          <p:cNvSpPr txBox="1"/>
          <p:nvPr>
            <p:ph type="title"/>
          </p:nvPr>
        </p:nvSpPr>
        <p:spPr>
          <a:xfrm>
            <a:off x="420875" y="1552350"/>
            <a:ext cx="6231300" cy="16887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6000"/>
              <a:buFont typeface="Inter"/>
              <a:buNone/>
              <a:defRPr sz="6000">
                <a:solidFill>
                  <a:schemeClr val="lt1"/>
                </a:solidFill>
              </a:defRPr>
            </a:lvl1pPr>
            <a:lvl2pPr lvl="1">
              <a:lnSpc>
                <a:spcPct val="80000"/>
              </a:lnSpc>
              <a:spcBef>
                <a:spcPts val="0"/>
              </a:spcBef>
              <a:spcAft>
                <a:spcPts val="0"/>
              </a:spcAft>
              <a:buClr>
                <a:schemeClr val="lt1"/>
              </a:buClr>
              <a:buSzPts val="6000"/>
              <a:buFont typeface="Inter"/>
              <a:buNone/>
              <a:defRPr b="1" sz="6000">
                <a:solidFill>
                  <a:schemeClr val="lt1"/>
                </a:solidFill>
              </a:defRPr>
            </a:lvl2pPr>
            <a:lvl3pPr lvl="2">
              <a:lnSpc>
                <a:spcPct val="80000"/>
              </a:lnSpc>
              <a:spcBef>
                <a:spcPts val="0"/>
              </a:spcBef>
              <a:spcAft>
                <a:spcPts val="0"/>
              </a:spcAft>
              <a:buClr>
                <a:schemeClr val="lt1"/>
              </a:buClr>
              <a:buSzPts val="6000"/>
              <a:buFont typeface="Inter"/>
              <a:buNone/>
              <a:defRPr b="1" sz="6000">
                <a:solidFill>
                  <a:schemeClr val="lt1"/>
                </a:solidFill>
              </a:defRPr>
            </a:lvl3pPr>
            <a:lvl4pPr lvl="3">
              <a:lnSpc>
                <a:spcPct val="80000"/>
              </a:lnSpc>
              <a:spcBef>
                <a:spcPts val="0"/>
              </a:spcBef>
              <a:spcAft>
                <a:spcPts val="0"/>
              </a:spcAft>
              <a:buClr>
                <a:schemeClr val="lt1"/>
              </a:buClr>
              <a:buSzPts val="6000"/>
              <a:buFont typeface="Inter"/>
              <a:buNone/>
              <a:defRPr b="1" sz="6000">
                <a:solidFill>
                  <a:schemeClr val="lt1"/>
                </a:solidFill>
              </a:defRPr>
            </a:lvl4pPr>
            <a:lvl5pPr lvl="4">
              <a:lnSpc>
                <a:spcPct val="80000"/>
              </a:lnSpc>
              <a:spcBef>
                <a:spcPts val="0"/>
              </a:spcBef>
              <a:spcAft>
                <a:spcPts val="0"/>
              </a:spcAft>
              <a:buClr>
                <a:schemeClr val="lt1"/>
              </a:buClr>
              <a:buSzPts val="6000"/>
              <a:buFont typeface="Inter"/>
              <a:buNone/>
              <a:defRPr b="1" sz="6000">
                <a:solidFill>
                  <a:schemeClr val="lt1"/>
                </a:solidFill>
              </a:defRPr>
            </a:lvl5pPr>
            <a:lvl6pPr lvl="5">
              <a:lnSpc>
                <a:spcPct val="80000"/>
              </a:lnSpc>
              <a:spcBef>
                <a:spcPts val="0"/>
              </a:spcBef>
              <a:spcAft>
                <a:spcPts val="0"/>
              </a:spcAft>
              <a:buClr>
                <a:schemeClr val="lt1"/>
              </a:buClr>
              <a:buSzPts val="6000"/>
              <a:buFont typeface="Inter"/>
              <a:buNone/>
              <a:defRPr b="1" sz="6000">
                <a:solidFill>
                  <a:schemeClr val="lt1"/>
                </a:solidFill>
              </a:defRPr>
            </a:lvl6pPr>
            <a:lvl7pPr lvl="6">
              <a:lnSpc>
                <a:spcPct val="80000"/>
              </a:lnSpc>
              <a:spcBef>
                <a:spcPts val="0"/>
              </a:spcBef>
              <a:spcAft>
                <a:spcPts val="0"/>
              </a:spcAft>
              <a:buClr>
                <a:schemeClr val="lt1"/>
              </a:buClr>
              <a:buSzPts val="6000"/>
              <a:buFont typeface="Inter"/>
              <a:buNone/>
              <a:defRPr b="1" sz="6000">
                <a:solidFill>
                  <a:schemeClr val="lt1"/>
                </a:solidFill>
              </a:defRPr>
            </a:lvl7pPr>
            <a:lvl8pPr lvl="7">
              <a:lnSpc>
                <a:spcPct val="80000"/>
              </a:lnSpc>
              <a:spcBef>
                <a:spcPts val="0"/>
              </a:spcBef>
              <a:spcAft>
                <a:spcPts val="0"/>
              </a:spcAft>
              <a:buClr>
                <a:schemeClr val="lt1"/>
              </a:buClr>
              <a:buSzPts val="6000"/>
              <a:buFont typeface="Inter"/>
              <a:buNone/>
              <a:defRPr b="1" sz="6000">
                <a:solidFill>
                  <a:schemeClr val="lt1"/>
                </a:solidFill>
              </a:defRPr>
            </a:lvl8pPr>
            <a:lvl9pPr lvl="8">
              <a:lnSpc>
                <a:spcPct val="80000"/>
              </a:lnSpc>
              <a:spcBef>
                <a:spcPts val="0"/>
              </a:spcBef>
              <a:spcAft>
                <a:spcPts val="0"/>
              </a:spcAft>
              <a:buClr>
                <a:schemeClr val="lt1"/>
              </a:buClr>
              <a:buSzPts val="6000"/>
              <a:buFont typeface="Inter"/>
              <a:buNone/>
              <a:defRPr b="1" sz="6000">
                <a:solidFill>
                  <a:schemeClr val="lt1"/>
                </a:solidFill>
              </a:defRPr>
            </a:lvl9pPr>
          </a:lstStyle>
          <a:p/>
        </p:txBody>
      </p:sp>
      <p:sp>
        <p:nvSpPr>
          <p:cNvPr id="38" name="Google Shape;38;p5"/>
          <p:cNvSpPr txBox="1"/>
          <p:nvPr>
            <p:ph idx="2" type="title"/>
          </p:nvPr>
        </p:nvSpPr>
        <p:spPr>
          <a:xfrm>
            <a:off x="472350" y="3144800"/>
            <a:ext cx="2965500" cy="164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1800"/>
              <a:buFont typeface="Inter SemiBold"/>
              <a:buNone/>
              <a:defRPr b="0" sz="18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800"/>
              <a:buFont typeface="Inter SemiBold"/>
              <a:buNone/>
              <a:defRPr sz="1800">
                <a:solidFill>
                  <a:schemeClr val="lt2"/>
                </a:solidFill>
                <a:latin typeface="Inter SemiBold"/>
                <a:ea typeface="Inter SemiBold"/>
                <a:cs typeface="Inter SemiBold"/>
                <a:sym typeface="Inter SemiBold"/>
              </a:defRPr>
            </a:lvl9pPr>
          </a:lstStyle>
          <a:p/>
        </p:txBody>
      </p:sp>
      <p:sp>
        <p:nvSpPr>
          <p:cNvPr id="39" name="Google Shape;39;p5"/>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40" name="Google Shape;40;p5"/>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lt2"/>
                </a:solidFill>
                <a:latin typeface="Inter Light"/>
                <a:ea typeface="Inter Light"/>
                <a:cs typeface="Inter Light"/>
                <a:sym typeface="Inter Light"/>
              </a:defRPr>
            </a:lvl1pPr>
            <a:lvl2pPr lvl="1" rtl="0" algn="ctr">
              <a:buNone/>
              <a:defRPr sz="800">
                <a:solidFill>
                  <a:schemeClr val="lt2"/>
                </a:solidFill>
                <a:latin typeface="Inter Light"/>
                <a:ea typeface="Inter Light"/>
                <a:cs typeface="Inter Light"/>
                <a:sym typeface="Inter Light"/>
              </a:defRPr>
            </a:lvl2pPr>
            <a:lvl3pPr lvl="2" rtl="0" algn="ctr">
              <a:buNone/>
              <a:defRPr sz="800">
                <a:solidFill>
                  <a:schemeClr val="lt2"/>
                </a:solidFill>
                <a:latin typeface="Inter Light"/>
                <a:ea typeface="Inter Light"/>
                <a:cs typeface="Inter Light"/>
                <a:sym typeface="Inter Light"/>
              </a:defRPr>
            </a:lvl3pPr>
            <a:lvl4pPr lvl="3" rtl="0" algn="ctr">
              <a:buNone/>
              <a:defRPr sz="800">
                <a:solidFill>
                  <a:schemeClr val="lt2"/>
                </a:solidFill>
                <a:latin typeface="Inter Light"/>
                <a:ea typeface="Inter Light"/>
                <a:cs typeface="Inter Light"/>
                <a:sym typeface="Inter Light"/>
              </a:defRPr>
            </a:lvl4pPr>
            <a:lvl5pPr lvl="4" rtl="0" algn="ctr">
              <a:buNone/>
              <a:defRPr sz="800">
                <a:solidFill>
                  <a:schemeClr val="lt2"/>
                </a:solidFill>
                <a:latin typeface="Inter Light"/>
                <a:ea typeface="Inter Light"/>
                <a:cs typeface="Inter Light"/>
                <a:sym typeface="Inter Light"/>
              </a:defRPr>
            </a:lvl5pPr>
            <a:lvl6pPr lvl="5" rtl="0" algn="ctr">
              <a:buNone/>
              <a:defRPr sz="800">
                <a:solidFill>
                  <a:schemeClr val="lt2"/>
                </a:solidFill>
                <a:latin typeface="Inter Light"/>
                <a:ea typeface="Inter Light"/>
                <a:cs typeface="Inter Light"/>
                <a:sym typeface="Inter Light"/>
              </a:defRPr>
            </a:lvl6pPr>
            <a:lvl7pPr lvl="6" rtl="0" algn="ctr">
              <a:buNone/>
              <a:defRPr sz="800">
                <a:solidFill>
                  <a:schemeClr val="lt2"/>
                </a:solidFill>
                <a:latin typeface="Inter Light"/>
                <a:ea typeface="Inter Light"/>
                <a:cs typeface="Inter Light"/>
                <a:sym typeface="Inter Light"/>
              </a:defRPr>
            </a:lvl7pPr>
            <a:lvl8pPr lvl="7" rtl="0" algn="ctr">
              <a:buNone/>
              <a:defRPr sz="800">
                <a:solidFill>
                  <a:schemeClr val="lt2"/>
                </a:solidFill>
                <a:latin typeface="Inter Light"/>
                <a:ea typeface="Inter Light"/>
                <a:cs typeface="Inter Light"/>
                <a:sym typeface="Inter Light"/>
              </a:defRPr>
            </a:lvl8pPr>
            <a:lvl9pPr lvl="8" rtl="0" algn="ctr">
              <a:buNone/>
              <a:defRPr sz="800">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41" name="Google Shape;41;p5"/>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extLst>
    <p:ext uri="{DCECCB84-F9BA-43D5-87BE-67443E8EF086}">
      <p15:sldGuideLst>
        <p15:guide id="1" pos="353">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venue Model" type="twoColTx">
  <p:cSld name="TITLE_AND_TWO_COLUMNS">
    <p:bg>
      <p:bgPr>
        <a:solidFill>
          <a:schemeClr val="dk1"/>
        </a:solidFill>
      </p:bgPr>
    </p:bg>
    <p:spTree>
      <p:nvGrpSpPr>
        <p:cNvPr id="42" name="Shape 42"/>
        <p:cNvGrpSpPr/>
        <p:nvPr/>
      </p:nvGrpSpPr>
      <p:grpSpPr>
        <a:xfrm>
          <a:off x="0" y="0"/>
          <a:ext cx="0" cy="0"/>
          <a:chOff x="0" y="0"/>
          <a:chExt cx="0" cy="0"/>
        </a:xfrm>
      </p:grpSpPr>
      <p:sp>
        <p:nvSpPr>
          <p:cNvPr id="43" name="Google Shape;4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44" name="Google Shape;44;p6"/>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45" name="Google Shape;45;p6"/>
          <p:cNvSpPr txBox="1"/>
          <p:nvPr>
            <p:ph type="title"/>
          </p:nvPr>
        </p:nvSpPr>
        <p:spPr>
          <a:xfrm>
            <a:off x="450850" y="596800"/>
            <a:ext cx="6767700" cy="1431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46" name="Google Shape;46;p6"/>
          <p:cNvSpPr txBox="1"/>
          <p:nvPr>
            <p:ph idx="1" type="body"/>
          </p:nvPr>
        </p:nvSpPr>
        <p:spPr>
          <a:xfrm>
            <a:off x="560525" y="3718900"/>
            <a:ext cx="3552600" cy="873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47" name="Google Shape;47;p6"/>
          <p:cNvSpPr txBox="1"/>
          <p:nvPr>
            <p:ph idx="2" type="body"/>
          </p:nvPr>
        </p:nvSpPr>
        <p:spPr>
          <a:xfrm>
            <a:off x="4113125" y="3718900"/>
            <a:ext cx="3552600" cy="873600"/>
          </a:xfrm>
          <a:prstGeom prst="rect">
            <a:avLst/>
          </a:prstGeom>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48" name="Google Shape;48;p6"/>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49" name="Google Shape;49;p6"/>
          <p:cNvSpPr txBox="1"/>
          <p:nvPr>
            <p:ph idx="3"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lt2"/>
                </a:solidFill>
                <a:latin typeface="Inter Light"/>
                <a:ea typeface="Inter Light"/>
                <a:cs typeface="Inter Light"/>
                <a:sym typeface="Inter Light"/>
              </a:defRPr>
            </a:lvl1pPr>
            <a:lvl2pPr lvl="1" rtl="0" algn="ctr">
              <a:buNone/>
              <a:defRPr sz="800">
                <a:solidFill>
                  <a:schemeClr val="lt2"/>
                </a:solidFill>
                <a:latin typeface="Inter Light"/>
                <a:ea typeface="Inter Light"/>
                <a:cs typeface="Inter Light"/>
                <a:sym typeface="Inter Light"/>
              </a:defRPr>
            </a:lvl2pPr>
            <a:lvl3pPr lvl="2" rtl="0" algn="ctr">
              <a:buNone/>
              <a:defRPr sz="800">
                <a:solidFill>
                  <a:schemeClr val="lt2"/>
                </a:solidFill>
                <a:latin typeface="Inter Light"/>
                <a:ea typeface="Inter Light"/>
                <a:cs typeface="Inter Light"/>
                <a:sym typeface="Inter Light"/>
              </a:defRPr>
            </a:lvl3pPr>
            <a:lvl4pPr lvl="3" rtl="0" algn="ctr">
              <a:buNone/>
              <a:defRPr sz="800">
                <a:solidFill>
                  <a:schemeClr val="lt2"/>
                </a:solidFill>
                <a:latin typeface="Inter Light"/>
                <a:ea typeface="Inter Light"/>
                <a:cs typeface="Inter Light"/>
                <a:sym typeface="Inter Light"/>
              </a:defRPr>
            </a:lvl4pPr>
            <a:lvl5pPr lvl="4" rtl="0" algn="ctr">
              <a:buNone/>
              <a:defRPr sz="800">
                <a:solidFill>
                  <a:schemeClr val="lt2"/>
                </a:solidFill>
                <a:latin typeface="Inter Light"/>
                <a:ea typeface="Inter Light"/>
                <a:cs typeface="Inter Light"/>
                <a:sym typeface="Inter Light"/>
              </a:defRPr>
            </a:lvl5pPr>
            <a:lvl6pPr lvl="5" rtl="0" algn="ctr">
              <a:buNone/>
              <a:defRPr sz="800">
                <a:solidFill>
                  <a:schemeClr val="lt2"/>
                </a:solidFill>
                <a:latin typeface="Inter Light"/>
                <a:ea typeface="Inter Light"/>
                <a:cs typeface="Inter Light"/>
                <a:sym typeface="Inter Light"/>
              </a:defRPr>
            </a:lvl6pPr>
            <a:lvl7pPr lvl="6" rtl="0" algn="ctr">
              <a:buNone/>
              <a:defRPr sz="800">
                <a:solidFill>
                  <a:schemeClr val="lt2"/>
                </a:solidFill>
                <a:latin typeface="Inter Light"/>
                <a:ea typeface="Inter Light"/>
                <a:cs typeface="Inter Light"/>
                <a:sym typeface="Inter Light"/>
              </a:defRPr>
            </a:lvl7pPr>
            <a:lvl8pPr lvl="7" rtl="0" algn="ctr">
              <a:buNone/>
              <a:defRPr sz="800">
                <a:solidFill>
                  <a:schemeClr val="lt2"/>
                </a:solidFill>
                <a:latin typeface="Inter Light"/>
                <a:ea typeface="Inter Light"/>
                <a:cs typeface="Inter Light"/>
                <a:sym typeface="Inter Light"/>
              </a:defRPr>
            </a:lvl8pPr>
            <a:lvl9pPr lvl="8" rtl="0" algn="ctr">
              <a:buNone/>
              <a:defRPr sz="800">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50" name="Google Shape;50;p6"/>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Timeline" type="titleOnly">
  <p:cSld name="TITLE_ONLY">
    <p:bg>
      <p:bgPr>
        <a:solidFill>
          <a:schemeClr val="lt1"/>
        </a:solidFill>
      </p:bgPr>
    </p:bg>
    <p:spTree>
      <p:nvGrpSpPr>
        <p:cNvPr id="51" name="Shape 51"/>
        <p:cNvGrpSpPr/>
        <p:nvPr/>
      </p:nvGrpSpPr>
      <p:grpSpPr>
        <a:xfrm>
          <a:off x="0" y="0"/>
          <a:ext cx="0" cy="0"/>
          <a:chOff x="0" y="0"/>
          <a:chExt cx="0" cy="0"/>
        </a:xfrm>
      </p:grpSpPr>
      <p:sp>
        <p:nvSpPr>
          <p:cNvPr id="52" name="Google Shape;5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53" name="Google Shape;53;p7"/>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54" name="Google Shape;54;p7"/>
          <p:cNvSpPr txBox="1"/>
          <p:nvPr>
            <p:ph type="title"/>
          </p:nvPr>
        </p:nvSpPr>
        <p:spPr>
          <a:xfrm>
            <a:off x="452575" y="596800"/>
            <a:ext cx="6868800" cy="13392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4200"/>
              <a:buFont typeface="Inter"/>
              <a:buNone/>
              <a:defRPr/>
            </a:lvl1pPr>
            <a:lvl2pPr lvl="1">
              <a:lnSpc>
                <a:spcPct val="80000"/>
              </a:lnSpc>
              <a:spcBef>
                <a:spcPts val="0"/>
              </a:spcBef>
              <a:spcAft>
                <a:spcPts val="0"/>
              </a:spcAft>
              <a:buClr>
                <a:schemeClr val="dk2"/>
              </a:buClr>
              <a:buSzPts val="4800"/>
              <a:buFont typeface="Inter"/>
              <a:buNone/>
              <a:defRPr b="1" sz="4800"/>
            </a:lvl2pPr>
            <a:lvl3pPr lvl="2">
              <a:lnSpc>
                <a:spcPct val="80000"/>
              </a:lnSpc>
              <a:spcBef>
                <a:spcPts val="0"/>
              </a:spcBef>
              <a:spcAft>
                <a:spcPts val="0"/>
              </a:spcAft>
              <a:buClr>
                <a:schemeClr val="dk2"/>
              </a:buClr>
              <a:buSzPts val="4800"/>
              <a:buFont typeface="Inter"/>
              <a:buNone/>
              <a:defRPr b="1" sz="4800"/>
            </a:lvl3pPr>
            <a:lvl4pPr lvl="3">
              <a:lnSpc>
                <a:spcPct val="80000"/>
              </a:lnSpc>
              <a:spcBef>
                <a:spcPts val="0"/>
              </a:spcBef>
              <a:spcAft>
                <a:spcPts val="0"/>
              </a:spcAft>
              <a:buClr>
                <a:schemeClr val="dk2"/>
              </a:buClr>
              <a:buSzPts val="4800"/>
              <a:buFont typeface="Inter"/>
              <a:buNone/>
              <a:defRPr b="1" sz="4800"/>
            </a:lvl4pPr>
            <a:lvl5pPr lvl="4">
              <a:lnSpc>
                <a:spcPct val="80000"/>
              </a:lnSpc>
              <a:spcBef>
                <a:spcPts val="0"/>
              </a:spcBef>
              <a:spcAft>
                <a:spcPts val="0"/>
              </a:spcAft>
              <a:buClr>
                <a:schemeClr val="dk2"/>
              </a:buClr>
              <a:buSzPts val="4800"/>
              <a:buFont typeface="Inter"/>
              <a:buNone/>
              <a:defRPr b="1" sz="4800"/>
            </a:lvl5pPr>
            <a:lvl6pPr lvl="5">
              <a:lnSpc>
                <a:spcPct val="80000"/>
              </a:lnSpc>
              <a:spcBef>
                <a:spcPts val="0"/>
              </a:spcBef>
              <a:spcAft>
                <a:spcPts val="0"/>
              </a:spcAft>
              <a:buClr>
                <a:schemeClr val="dk2"/>
              </a:buClr>
              <a:buSzPts val="4800"/>
              <a:buFont typeface="Inter"/>
              <a:buNone/>
              <a:defRPr b="1" sz="4800"/>
            </a:lvl6pPr>
            <a:lvl7pPr lvl="6">
              <a:lnSpc>
                <a:spcPct val="80000"/>
              </a:lnSpc>
              <a:spcBef>
                <a:spcPts val="0"/>
              </a:spcBef>
              <a:spcAft>
                <a:spcPts val="0"/>
              </a:spcAft>
              <a:buClr>
                <a:schemeClr val="dk2"/>
              </a:buClr>
              <a:buSzPts val="4800"/>
              <a:buFont typeface="Inter"/>
              <a:buNone/>
              <a:defRPr b="1" sz="4800"/>
            </a:lvl7pPr>
            <a:lvl8pPr lvl="7">
              <a:lnSpc>
                <a:spcPct val="80000"/>
              </a:lnSpc>
              <a:spcBef>
                <a:spcPts val="0"/>
              </a:spcBef>
              <a:spcAft>
                <a:spcPts val="0"/>
              </a:spcAft>
              <a:buClr>
                <a:schemeClr val="dk2"/>
              </a:buClr>
              <a:buSzPts val="4800"/>
              <a:buFont typeface="Inter"/>
              <a:buNone/>
              <a:defRPr b="1" sz="4800"/>
            </a:lvl8pPr>
            <a:lvl9pPr lvl="8">
              <a:lnSpc>
                <a:spcPct val="80000"/>
              </a:lnSpc>
              <a:spcBef>
                <a:spcPts val="0"/>
              </a:spcBef>
              <a:spcAft>
                <a:spcPts val="0"/>
              </a:spcAft>
              <a:buClr>
                <a:schemeClr val="dk2"/>
              </a:buClr>
              <a:buSzPts val="4800"/>
              <a:buFont typeface="Inter"/>
              <a:buNone/>
              <a:defRPr b="1" sz="4800"/>
            </a:lvl9pPr>
          </a:lstStyle>
          <a:p/>
        </p:txBody>
      </p:sp>
      <p:sp>
        <p:nvSpPr>
          <p:cNvPr id="55" name="Google Shape;55;p7"/>
          <p:cNvSpPr txBox="1"/>
          <p:nvPr>
            <p:ph idx="1" type="body"/>
          </p:nvPr>
        </p:nvSpPr>
        <p:spPr>
          <a:xfrm>
            <a:off x="589475" y="2780825"/>
            <a:ext cx="1641300" cy="1719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Inter"/>
              <a:buChar char="●"/>
              <a:defRPr sz="1000"/>
            </a:lvl1pPr>
            <a:lvl2pPr indent="-292100" lvl="1" marL="914400">
              <a:spcBef>
                <a:spcPts val="0"/>
              </a:spcBef>
              <a:spcAft>
                <a:spcPts val="0"/>
              </a:spcAft>
              <a:buClr>
                <a:schemeClr val="dk2"/>
              </a:buClr>
              <a:buSzPts val="1000"/>
              <a:buFont typeface="Inter"/>
              <a:buChar char="○"/>
              <a:defRPr sz="1000"/>
            </a:lvl2pPr>
            <a:lvl3pPr indent="-292100" lvl="2" marL="1371600">
              <a:spcBef>
                <a:spcPts val="0"/>
              </a:spcBef>
              <a:spcAft>
                <a:spcPts val="0"/>
              </a:spcAft>
              <a:buClr>
                <a:schemeClr val="dk2"/>
              </a:buClr>
              <a:buSzPts val="1000"/>
              <a:buFont typeface="Inter"/>
              <a:buChar char="■"/>
              <a:defRPr sz="1000"/>
            </a:lvl3pPr>
            <a:lvl4pPr indent="-292100" lvl="3" marL="1828800">
              <a:spcBef>
                <a:spcPts val="0"/>
              </a:spcBef>
              <a:spcAft>
                <a:spcPts val="0"/>
              </a:spcAft>
              <a:buClr>
                <a:schemeClr val="dk2"/>
              </a:buClr>
              <a:buSzPts val="1000"/>
              <a:buFont typeface="Inter"/>
              <a:buChar char="●"/>
              <a:defRPr sz="1000"/>
            </a:lvl4pPr>
            <a:lvl5pPr indent="-292100" lvl="4" marL="2286000">
              <a:spcBef>
                <a:spcPts val="0"/>
              </a:spcBef>
              <a:spcAft>
                <a:spcPts val="0"/>
              </a:spcAft>
              <a:buClr>
                <a:schemeClr val="dk2"/>
              </a:buClr>
              <a:buSzPts val="1000"/>
              <a:buFont typeface="Inter"/>
              <a:buChar char="○"/>
              <a:defRPr sz="1000"/>
            </a:lvl5pPr>
            <a:lvl6pPr indent="-292100" lvl="5" marL="2743200">
              <a:spcBef>
                <a:spcPts val="0"/>
              </a:spcBef>
              <a:spcAft>
                <a:spcPts val="0"/>
              </a:spcAft>
              <a:buClr>
                <a:schemeClr val="dk2"/>
              </a:buClr>
              <a:buSzPts val="1000"/>
              <a:buFont typeface="Inter"/>
              <a:buChar char="■"/>
              <a:defRPr sz="1000"/>
            </a:lvl6pPr>
            <a:lvl7pPr indent="-292100" lvl="6" marL="3200400">
              <a:spcBef>
                <a:spcPts val="0"/>
              </a:spcBef>
              <a:spcAft>
                <a:spcPts val="0"/>
              </a:spcAft>
              <a:buClr>
                <a:schemeClr val="dk2"/>
              </a:buClr>
              <a:buSzPts val="1000"/>
              <a:buFont typeface="Inter"/>
              <a:buChar char="●"/>
              <a:defRPr sz="1000"/>
            </a:lvl7pPr>
            <a:lvl8pPr indent="-292100" lvl="7" marL="3657600">
              <a:spcBef>
                <a:spcPts val="0"/>
              </a:spcBef>
              <a:spcAft>
                <a:spcPts val="0"/>
              </a:spcAft>
              <a:buClr>
                <a:schemeClr val="dk2"/>
              </a:buClr>
              <a:buSzPts val="1000"/>
              <a:buFont typeface="Inter"/>
              <a:buChar char="○"/>
              <a:defRPr sz="1000"/>
            </a:lvl8pPr>
            <a:lvl9pPr indent="-292100" lvl="8" marL="4114800">
              <a:spcBef>
                <a:spcPts val="0"/>
              </a:spcBef>
              <a:spcAft>
                <a:spcPts val="0"/>
              </a:spcAft>
              <a:buClr>
                <a:schemeClr val="dk2"/>
              </a:buClr>
              <a:buSzPts val="1000"/>
              <a:buFont typeface="Inter"/>
              <a:buChar char="■"/>
              <a:defRPr sz="1000"/>
            </a:lvl9pPr>
          </a:lstStyle>
          <a:p/>
        </p:txBody>
      </p:sp>
      <p:sp>
        <p:nvSpPr>
          <p:cNvPr id="56" name="Google Shape;56;p7"/>
          <p:cNvSpPr txBox="1"/>
          <p:nvPr>
            <p:ph idx="2" type="body"/>
          </p:nvPr>
        </p:nvSpPr>
        <p:spPr>
          <a:xfrm>
            <a:off x="2601850" y="2780825"/>
            <a:ext cx="1641300" cy="1719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Inter"/>
              <a:buChar char="●"/>
              <a:defRPr sz="1000"/>
            </a:lvl1pPr>
            <a:lvl2pPr indent="-292100" lvl="1" marL="914400">
              <a:spcBef>
                <a:spcPts val="0"/>
              </a:spcBef>
              <a:spcAft>
                <a:spcPts val="0"/>
              </a:spcAft>
              <a:buClr>
                <a:schemeClr val="dk2"/>
              </a:buClr>
              <a:buSzPts val="1000"/>
              <a:buFont typeface="Inter"/>
              <a:buChar char="○"/>
              <a:defRPr sz="1000"/>
            </a:lvl2pPr>
            <a:lvl3pPr indent="-292100" lvl="2" marL="1371600">
              <a:spcBef>
                <a:spcPts val="0"/>
              </a:spcBef>
              <a:spcAft>
                <a:spcPts val="0"/>
              </a:spcAft>
              <a:buClr>
                <a:schemeClr val="dk2"/>
              </a:buClr>
              <a:buSzPts val="1000"/>
              <a:buFont typeface="Inter"/>
              <a:buChar char="■"/>
              <a:defRPr sz="1000"/>
            </a:lvl3pPr>
            <a:lvl4pPr indent="-292100" lvl="3" marL="1828800">
              <a:spcBef>
                <a:spcPts val="0"/>
              </a:spcBef>
              <a:spcAft>
                <a:spcPts val="0"/>
              </a:spcAft>
              <a:buClr>
                <a:schemeClr val="dk2"/>
              </a:buClr>
              <a:buSzPts val="1000"/>
              <a:buFont typeface="Inter"/>
              <a:buChar char="●"/>
              <a:defRPr sz="1000"/>
            </a:lvl4pPr>
            <a:lvl5pPr indent="-292100" lvl="4" marL="2286000">
              <a:spcBef>
                <a:spcPts val="0"/>
              </a:spcBef>
              <a:spcAft>
                <a:spcPts val="0"/>
              </a:spcAft>
              <a:buClr>
                <a:schemeClr val="dk2"/>
              </a:buClr>
              <a:buSzPts val="1000"/>
              <a:buFont typeface="Inter"/>
              <a:buChar char="○"/>
              <a:defRPr sz="1000"/>
            </a:lvl5pPr>
            <a:lvl6pPr indent="-292100" lvl="5" marL="2743200">
              <a:spcBef>
                <a:spcPts val="0"/>
              </a:spcBef>
              <a:spcAft>
                <a:spcPts val="0"/>
              </a:spcAft>
              <a:buClr>
                <a:schemeClr val="dk2"/>
              </a:buClr>
              <a:buSzPts val="1000"/>
              <a:buFont typeface="Inter"/>
              <a:buChar char="■"/>
              <a:defRPr sz="1000"/>
            </a:lvl6pPr>
            <a:lvl7pPr indent="-292100" lvl="6" marL="3200400">
              <a:spcBef>
                <a:spcPts val="0"/>
              </a:spcBef>
              <a:spcAft>
                <a:spcPts val="0"/>
              </a:spcAft>
              <a:buClr>
                <a:schemeClr val="dk2"/>
              </a:buClr>
              <a:buSzPts val="1000"/>
              <a:buFont typeface="Inter"/>
              <a:buChar char="●"/>
              <a:defRPr sz="1000"/>
            </a:lvl7pPr>
            <a:lvl8pPr indent="-292100" lvl="7" marL="3657600">
              <a:spcBef>
                <a:spcPts val="0"/>
              </a:spcBef>
              <a:spcAft>
                <a:spcPts val="0"/>
              </a:spcAft>
              <a:buClr>
                <a:schemeClr val="dk2"/>
              </a:buClr>
              <a:buSzPts val="1000"/>
              <a:buFont typeface="Inter"/>
              <a:buChar char="○"/>
              <a:defRPr sz="1000"/>
            </a:lvl8pPr>
            <a:lvl9pPr indent="-292100" lvl="8" marL="4114800">
              <a:spcBef>
                <a:spcPts val="0"/>
              </a:spcBef>
              <a:spcAft>
                <a:spcPts val="0"/>
              </a:spcAft>
              <a:buClr>
                <a:schemeClr val="dk2"/>
              </a:buClr>
              <a:buSzPts val="1000"/>
              <a:buFont typeface="Inter"/>
              <a:buChar char="■"/>
              <a:defRPr sz="1000"/>
            </a:lvl9pPr>
          </a:lstStyle>
          <a:p/>
        </p:txBody>
      </p:sp>
      <p:sp>
        <p:nvSpPr>
          <p:cNvPr id="57" name="Google Shape;57;p7"/>
          <p:cNvSpPr txBox="1"/>
          <p:nvPr>
            <p:ph idx="3" type="body"/>
          </p:nvPr>
        </p:nvSpPr>
        <p:spPr>
          <a:xfrm>
            <a:off x="4601450" y="2780825"/>
            <a:ext cx="1641300" cy="1719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Inter"/>
              <a:buChar char="●"/>
              <a:defRPr sz="1000"/>
            </a:lvl1pPr>
            <a:lvl2pPr indent="-292100" lvl="1" marL="914400">
              <a:spcBef>
                <a:spcPts val="0"/>
              </a:spcBef>
              <a:spcAft>
                <a:spcPts val="0"/>
              </a:spcAft>
              <a:buClr>
                <a:schemeClr val="dk2"/>
              </a:buClr>
              <a:buSzPts val="1000"/>
              <a:buFont typeface="Inter"/>
              <a:buChar char="○"/>
              <a:defRPr sz="1000"/>
            </a:lvl2pPr>
            <a:lvl3pPr indent="-292100" lvl="2" marL="1371600">
              <a:spcBef>
                <a:spcPts val="0"/>
              </a:spcBef>
              <a:spcAft>
                <a:spcPts val="0"/>
              </a:spcAft>
              <a:buClr>
                <a:schemeClr val="dk2"/>
              </a:buClr>
              <a:buSzPts val="1000"/>
              <a:buFont typeface="Inter"/>
              <a:buChar char="■"/>
              <a:defRPr sz="1000"/>
            </a:lvl3pPr>
            <a:lvl4pPr indent="-292100" lvl="3" marL="1828800">
              <a:spcBef>
                <a:spcPts val="0"/>
              </a:spcBef>
              <a:spcAft>
                <a:spcPts val="0"/>
              </a:spcAft>
              <a:buClr>
                <a:schemeClr val="dk2"/>
              </a:buClr>
              <a:buSzPts val="1000"/>
              <a:buFont typeface="Inter"/>
              <a:buChar char="●"/>
              <a:defRPr sz="1000"/>
            </a:lvl4pPr>
            <a:lvl5pPr indent="-292100" lvl="4" marL="2286000">
              <a:spcBef>
                <a:spcPts val="0"/>
              </a:spcBef>
              <a:spcAft>
                <a:spcPts val="0"/>
              </a:spcAft>
              <a:buClr>
                <a:schemeClr val="dk2"/>
              </a:buClr>
              <a:buSzPts val="1000"/>
              <a:buFont typeface="Inter"/>
              <a:buChar char="○"/>
              <a:defRPr sz="1000"/>
            </a:lvl5pPr>
            <a:lvl6pPr indent="-292100" lvl="5" marL="2743200">
              <a:spcBef>
                <a:spcPts val="0"/>
              </a:spcBef>
              <a:spcAft>
                <a:spcPts val="0"/>
              </a:spcAft>
              <a:buClr>
                <a:schemeClr val="dk2"/>
              </a:buClr>
              <a:buSzPts val="1000"/>
              <a:buFont typeface="Inter"/>
              <a:buChar char="■"/>
              <a:defRPr sz="1000"/>
            </a:lvl6pPr>
            <a:lvl7pPr indent="-292100" lvl="6" marL="3200400">
              <a:spcBef>
                <a:spcPts val="0"/>
              </a:spcBef>
              <a:spcAft>
                <a:spcPts val="0"/>
              </a:spcAft>
              <a:buClr>
                <a:schemeClr val="dk2"/>
              </a:buClr>
              <a:buSzPts val="1000"/>
              <a:buFont typeface="Inter"/>
              <a:buChar char="●"/>
              <a:defRPr sz="1000"/>
            </a:lvl7pPr>
            <a:lvl8pPr indent="-292100" lvl="7" marL="3657600">
              <a:spcBef>
                <a:spcPts val="0"/>
              </a:spcBef>
              <a:spcAft>
                <a:spcPts val="0"/>
              </a:spcAft>
              <a:buClr>
                <a:schemeClr val="dk2"/>
              </a:buClr>
              <a:buSzPts val="1000"/>
              <a:buFont typeface="Inter"/>
              <a:buChar char="○"/>
              <a:defRPr sz="1000"/>
            </a:lvl8pPr>
            <a:lvl9pPr indent="-292100" lvl="8" marL="4114800">
              <a:spcBef>
                <a:spcPts val="0"/>
              </a:spcBef>
              <a:spcAft>
                <a:spcPts val="0"/>
              </a:spcAft>
              <a:buClr>
                <a:schemeClr val="dk2"/>
              </a:buClr>
              <a:buSzPts val="1000"/>
              <a:buFont typeface="Inter"/>
              <a:buChar char="■"/>
              <a:defRPr sz="1000"/>
            </a:lvl9pPr>
          </a:lstStyle>
          <a:p/>
        </p:txBody>
      </p:sp>
      <p:sp>
        <p:nvSpPr>
          <p:cNvPr id="58" name="Google Shape;58;p7"/>
          <p:cNvSpPr txBox="1"/>
          <p:nvPr>
            <p:ph idx="4" type="body"/>
          </p:nvPr>
        </p:nvSpPr>
        <p:spPr>
          <a:xfrm>
            <a:off x="6602800" y="2780825"/>
            <a:ext cx="1641300" cy="17190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Inter"/>
              <a:buChar char="●"/>
              <a:defRPr sz="1000"/>
            </a:lvl1pPr>
            <a:lvl2pPr indent="-292100" lvl="1" marL="914400">
              <a:spcBef>
                <a:spcPts val="0"/>
              </a:spcBef>
              <a:spcAft>
                <a:spcPts val="0"/>
              </a:spcAft>
              <a:buClr>
                <a:schemeClr val="dk2"/>
              </a:buClr>
              <a:buSzPts val="1000"/>
              <a:buFont typeface="Inter"/>
              <a:buChar char="○"/>
              <a:defRPr sz="1000"/>
            </a:lvl2pPr>
            <a:lvl3pPr indent="-292100" lvl="2" marL="1371600">
              <a:spcBef>
                <a:spcPts val="0"/>
              </a:spcBef>
              <a:spcAft>
                <a:spcPts val="0"/>
              </a:spcAft>
              <a:buClr>
                <a:schemeClr val="dk2"/>
              </a:buClr>
              <a:buSzPts val="1000"/>
              <a:buFont typeface="Inter"/>
              <a:buChar char="■"/>
              <a:defRPr sz="1000"/>
            </a:lvl3pPr>
            <a:lvl4pPr indent="-292100" lvl="3" marL="1828800">
              <a:spcBef>
                <a:spcPts val="0"/>
              </a:spcBef>
              <a:spcAft>
                <a:spcPts val="0"/>
              </a:spcAft>
              <a:buClr>
                <a:schemeClr val="dk2"/>
              </a:buClr>
              <a:buSzPts val="1000"/>
              <a:buFont typeface="Inter"/>
              <a:buChar char="●"/>
              <a:defRPr sz="1000"/>
            </a:lvl4pPr>
            <a:lvl5pPr indent="-292100" lvl="4" marL="2286000">
              <a:spcBef>
                <a:spcPts val="0"/>
              </a:spcBef>
              <a:spcAft>
                <a:spcPts val="0"/>
              </a:spcAft>
              <a:buClr>
                <a:schemeClr val="dk2"/>
              </a:buClr>
              <a:buSzPts val="1000"/>
              <a:buFont typeface="Inter"/>
              <a:buChar char="○"/>
              <a:defRPr sz="1000"/>
            </a:lvl5pPr>
            <a:lvl6pPr indent="-292100" lvl="5" marL="2743200">
              <a:spcBef>
                <a:spcPts val="0"/>
              </a:spcBef>
              <a:spcAft>
                <a:spcPts val="0"/>
              </a:spcAft>
              <a:buClr>
                <a:schemeClr val="dk2"/>
              </a:buClr>
              <a:buSzPts val="1000"/>
              <a:buFont typeface="Inter"/>
              <a:buChar char="■"/>
              <a:defRPr sz="1000"/>
            </a:lvl6pPr>
            <a:lvl7pPr indent="-292100" lvl="6" marL="3200400">
              <a:spcBef>
                <a:spcPts val="0"/>
              </a:spcBef>
              <a:spcAft>
                <a:spcPts val="0"/>
              </a:spcAft>
              <a:buClr>
                <a:schemeClr val="dk2"/>
              </a:buClr>
              <a:buSzPts val="1000"/>
              <a:buFont typeface="Inter"/>
              <a:buChar char="●"/>
              <a:defRPr sz="1000"/>
            </a:lvl7pPr>
            <a:lvl8pPr indent="-292100" lvl="7" marL="3657600">
              <a:spcBef>
                <a:spcPts val="0"/>
              </a:spcBef>
              <a:spcAft>
                <a:spcPts val="0"/>
              </a:spcAft>
              <a:buClr>
                <a:schemeClr val="dk2"/>
              </a:buClr>
              <a:buSzPts val="1000"/>
              <a:buFont typeface="Inter"/>
              <a:buChar char="○"/>
              <a:defRPr sz="1000"/>
            </a:lvl8pPr>
            <a:lvl9pPr indent="-292100" lvl="8" marL="4114800">
              <a:spcBef>
                <a:spcPts val="0"/>
              </a:spcBef>
              <a:spcAft>
                <a:spcPts val="0"/>
              </a:spcAft>
              <a:buClr>
                <a:schemeClr val="dk2"/>
              </a:buClr>
              <a:buSzPts val="1000"/>
              <a:buFont typeface="Inter"/>
              <a:buChar char="■"/>
              <a:defRPr sz="1000"/>
            </a:lvl9pPr>
          </a:lstStyle>
          <a:p/>
        </p:txBody>
      </p:sp>
      <p:sp>
        <p:nvSpPr>
          <p:cNvPr id="59" name="Google Shape;59;p7"/>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60" name="Google Shape;60;p7"/>
          <p:cNvSpPr txBox="1"/>
          <p:nvPr>
            <p:ph idx="5"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61" name="Google Shape;61;p7"/>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etitive Advantage">
  <p:cSld name="ONE_COLUMN_TEXT">
    <p:bg>
      <p:bgPr>
        <a:solidFill>
          <a:schemeClr val="lt1"/>
        </a:solidFill>
      </p:bgPr>
    </p:bg>
    <p:spTree>
      <p:nvGrpSpPr>
        <p:cNvPr id="62" name="Shape 62"/>
        <p:cNvGrpSpPr/>
        <p:nvPr/>
      </p:nvGrpSpPr>
      <p:grpSpPr>
        <a:xfrm>
          <a:off x="0" y="0"/>
          <a:ext cx="0" cy="0"/>
          <a:chOff x="0" y="0"/>
          <a:chExt cx="0" cy="0"/>
        </a:xfrm>
      </p:grpSpPr>
      <p:sp>
        <p:nvSpPr>
          <p:cNvPr id="63" name="Google Shape;6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64" name="Google Shape;64;p8"/>
          <p:cNvCxnSpPr/>
          <p:nvPr/>
        </p:nvCxnSpPr>
        <p:spPr>
          <a:xfrm rot="10800000">
            <a:off x="560525" y="279400"/>
            <a:ext cx="149400" cy="0"/>
          </a:xfrm>
          <a:prstGeom prst="straightConnector1">
            <a:avLst/>
          </a:prstGeom>
          <a:noFill/>
          <a:ln cap="flat" cmpd="sng" w="9525">
            <a:solidFill>
              <a:schemeClr val="dk1"/>
            </a:solidFill>
            <a:prstDash val="solid"/>
            <a:round/>
            <a:headEnd len="med" w="med" type="none"/>
            <a:tailEnd len="med" w="med" type="none"/>
          </a:ln>
        </p:spPr>
      </p:cxnSp>
      <p:sp>
        <p:nvSpPr>
          <p:cNvPr id="65" name="Google Shape;65;p8"/>
          <p:cNvSpPr txBox="1"/>
          <p:nvPr>
            <p:ph type="title"/>
          </p:nvPr>
        </p:nvSpPr>
        <p:spPr>
          <a:xfrm>
            <a:off x="452575" y="596800"/>
            <a:ext cx="4418100" cy="2965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4200"/>
              <a:buFont typeface="Inter"/>
              <a:buNone/>
              <a:defRPr/>
            </a:lvl1pPr>
            <a:lvl2pPr lvl="1">
              <a:lnSpc>
                <a:spcPct val="80000"/>
              </a:lnSpc>
              <a:spcBef>
                <a:spcPts val="0"/>
              </a:spcBef>
              <a:spcAft>
                <a:spcPts val="0"/>
              </a:spcAft>
              <a:buSzPts val="4800"/>
              <a:buFont typeface="Inter"/>
              <a:buNone/>
              <a:defRPr b="1" sz="4800"/>
            </a:lvl2pPr>
            <a:lvl3pPr lvl="2">
              <a:lnSpc>
                <a:spcPct val="80000"/>
              </a:lnSpc>
              <a:spcBef>
                <a:spcPts val="0"/>
              </a:spcBef>
              <a:spcAft>
                <a:spcPts val="0"/>
              </a:spcAft>
              <a:buSzPts val="4800"/>
              <a:buFont typeface="Inter"/>
              <a:buNone/>
              <a:defRPr b="1" sz="4800"/>
            </a:lvl3pPr>
            <a:lvl4pPr lvl="3">
              <a:lnSpc>
                <a:spcPct val="80000"/>
              </a:lnSpc>
              <a:spcBef>
                <a:spcPts val="0"/>
              </a:spcBef>
              <a:spcAft>
                <a:spcPts val="0"/>
              </a:spcAft>
              <a:buSzPts val="4800"/>
              <a:buFont typeface="Inter"/>
              <a:buNone/>
              <a:defRPr b="1" sz="4800"/>
            </a:lvl4pPr>
            <a:lvl5pPr lvl="4">
              <a:lnSpc>
                <a:spcPct val="80000"/>
              </a:lnSpc>
              <a:spcBef>
                <a:spcPts val="0"/>
              </a:spcBef>
              <a:spcAft>
                <a:spcPts val="0"/>
              </a:spcAft>
              <a:buSzPts val="4800"/>
              <a:buFont typeface="Inter"/>
              <a:buNone/>
              <a:defRPr b="1" sz="4800"/>
            </a:lvl5pPr>
            <a:lvl6pPr lvl="5">
              <a:lnSpc>
                <a:spcPct val="80000"/>
              </a:lnSpc>
              <a:spcBef>
                <a:spcPts val="0"/>
              </a:spcBef>
              <a:spcAft>
                <a:spcPts val="0"/>
              </a:spcAft>
              <a:buSzPts val="4800"/>
              <a:buFont typeface="Inter"/>
              <a:buNone/>
              <a:defRPr b="1" sz="4800"/>
            </a:lvl6pPr>
            <a:lvl7pPr lvl="6">
              <a:lnSpc>
                <a:spcPct val="80000"/>
              </a:lnSpc>
              <a:spcBef>
                <a:spcPts val="0"/>
              </a:spcBef>
              <a:spcAft>
                <a:spcPts val="0"/>
              </a:spcAft>
              <a:buSzPts val="4800"/>
              <a:buFont typeface="Inter"/>
              <a:buNone/>
              <a:defRPr b="1" sz="4800"/>
            </a:lvl7pPr>
            <a:lvl8pPr lvl="7">
              <a:lnSpc>
                <a:spcPct val="80000"/>
              </a:lnSpc>
              <a:spcBef>
                <a:spcPts val="0"/>
              </a:spcBef>
              <a:spcAft>
                <a:spcPts val="0"/>
              </a:spcAft>
              <a:buSzPts val="4800"/>
              <a:buFont typeface="Inter"/>
              <a:buNone/>
              <a:defRPr b="1" sz="4800"/>
            </a:lvl8pPr>
            <a:lvl9pPr lvl="8">
              <a:lnSpc>
                <a:spcPct val="80000"/>
              </a:lnSpc>
              <a:spcBef>
                <a:spcPts val="0"/>
              </a:spcBef>
              <a:spcAft>
                <a:spcPts val="0"/>
              </a:spcAft>
              <a:buSzPts val="4800"/>
              <a:buFont typeface="Inter"/>
              <a:buNone/>
              <a:defRPr b="1" sz="4800"/>
            </a:lvl9pPr>
          </a:lstStyle>
          <a:p/>
        </p:txBody>
      </p:sp>
      <p:sp>
        <p:nvSpPr>
          <p:cNvPr id="66" name="Google Shape;66;p8"/>
          <p:cNvSpPr/>
          <p:nvPr>
            <p:ph idx="2" type="pic"/>
          </p:nvPr>
        </p:nvSpPr>
        <p:spPr>
          <a:xfrm>
            <a:off x="5039775" y="196800"/>
            <a:ext cx="3905400" cy="4749900"/>
          </a:xfrm>
          <a:prstGeom prst="roundRect">
            <a:avLst>
              <a:gd fmla="val 2053" name="adj"/>
            </a:avLst>
          </a:prstGeom>
          <a:noFill/>
          <a:ln>
            <a:noFill/>
          </a:ln>
        </p:spPr>
      </p:sp>
      <p:sp>
        <p:nvSpPr>
          <p:cNvPr id="67" name="Google Shape;67;p8"/>
          <p:cNvSpPr txBox="1"/>
          <p:nvPr>
            <p:ph idx="1" type="body"/>
          </p:nvPr>
        </p:nvSpPr>
        <p:spPr>
          <a:xfrm>
            <a:off x="452575" y="1966775"/>
            <a:ext cx="3212700" cy="2080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Inter"/>
              <a:buChar char="●"/>
              <a:defRPr/>
            </a:lvl1pPr>
            <a:lvl2pPr indent="-304800" lvl="1" marL="914400">
              <a:spcBef>
                <a:spcPts val="0"/>
              </a:spcBef>
              <a:spcAft>
                <a:spcPts val="0"/>
              </a:spcAft>
              <a:buSzPts val="1200"/>
              <a:buFont typeface="Inter"/>
              <a:buChar char="○"/>
              <a:defRPr/>
            </a:lvl2pPr>
            <a:lvl3pPr indent="-304800" lvl="2" marL="1371600">
              <a:spcBef>
                <a:spcPts val="0"/>
              </a:spcBef>
              <a:spcAft>
                <a:spcPts val="0"/>
              </a:spcAft>
              <a:buSzPts val="1200"/>
              <a:buFont typeface="Inter"/>
              <a:buChar char="■"/>
              <a:defRPr/>
            </a:lvl3pPr>
            <a:lvl4pPr indent="-304800" lvl="3" marL="1828800">
              <a:spcBef>
                <a:spcPts val="0"/>
              </a:spcBef>
              <a:spcAft>
                <a:spcPts val="0"/>
              </a:spcAft>
              <a:buSzPts val="1200"/>
              <a:buFont typeface="Inter"/>
              <a:buChar char="●"/>
              <a:defRPr/>
            </a:lvl4pPr>
            <a:lvl5pPr indent="-304800" lvl="4" marL="2286000">
              <a:spcBef>
                <a:spcPts val="0"/>
              </a:spcBef>
              <a:spcAft>
                <a:spcPts val="0"/>
              </a:spcAft>
              <a:buSzPts val="1200"/>
              <a:buFont typeface="Inter"/>
              <a:buChar char="○"/>
              <a:defRPr/>
            </a:lvl5pPr>
            <a:lvl6pPr indent="-304800" lvl="5" marL="2743200">
              <a:spcBef>
                <a:spcPts val="0"/>
              </a:spcBef>
              <a:spcAft>
                <a:spcPts val="0"/>
              </a:spcAft>
              <a:buSzPts val="1200"/>
              <a:buFont typeface="Inter"/>
              <a:buChar char="■"/>
              <a:defRPr/>
            </a:lvl6pPr>
            <a:lvl7pPr indent="-304800" lvl="6" marL="3200400">
              <a:spcBef>
                <a:spcPts val="0"/>
              </a:spcBef>
              <a:spcAft>
                <a:spcPts val="0"/>
              </a:spcAft>
              <a:buSzPts val="1200"/>
              <a:buFont typeface="Inter"/>
              <a:buChar char="●"/>
              <a:defRPr/>
            </a:lvl7pPr>
            <a:lvl8pPr indent="-304800" lvl="7" marL="3657600">
              <a:spcBef>
                <a:spcPts val="0"/>
              </a:spcBef>
              <a:spcAft>
                <a:spcPts val="0"/>
              </a:spcAft>
              <a:buSzPts val="1200"/>
              <a:buFont typeface="Inter"/>
              <a:buChar char="○"/>
              <a:defRPr/>
            </a:lvl8pPr>
            <a:lvl9pPr indent="-304800" lvl="8" marL="4114800">
              <a:spcBef>
                <a:spcPts val="0"/>
              </a:spcBef>
              <a:spcAft>
                <a:spcPts val="0"/>
              </a:spcAft>
              <a:buSzPts val="1200"/>
              <a:buFont typeface="Inter"/>
              <a:buChar char="■"/>
              <a:defRPr/>
            </a:lvl9pPr>
          </a:lstStyle>
          <a:p/>
        </p:txBody>
      </p:sp>
      <p:sp>
        <p:nvSpPr>
          <p:cNvPr id="68" name="Google Shape;68;p8"/>
          <p:cNvSpPr/>
          <p:nvPr/>
        </p:nvSpPr>
        <p:spPr>
          <a:xfrm>
            <a:off x="603475"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dk1"/>
                </a:solidFill>
                <a:latin typeface="Inter"/>
                <a:ea typeface="Inter"/>
                <a:cs typeface="Inter"/>
                <a:sym typeface="Inter"/>
              </a:rPr>
              <a:t>Confidential</a:t>
            </a:r>
            <a:endParaRPr sz="700">
              <a:solidFill>
                <a:schemeClr val="dk1"/>
              </a:solidFill>
              <a:latin typeface="Inter"/>
              <a:ea typeface="Inter"/>
              <a:cs typeface="Inter"/>
              <a:sym typeface="Inter"/>
            </a:endParaRPr>
          </a:p>
        </p:txBody>
      </p:sp>
      <p:sp>
        <p:nvSpPr>
          <p:cNvPr id="69" name="Google Shape;69;p8"/>
          <p:cNvSpPr txBox="1"/>
          <p:nvPr>
            <p:ph idx="3"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dk1"/>
                </a:solidFill>
                <a:latin typeface="Inter Light"/>
                <a:ea typeface="Inter Light"/>
                <a:cs typeface="Inter Light"/>
                <a:sym typeface="Inter Light"/>
              </a:defRPr>
            </a:lvl1pPr>
            <a:lvl2pPr lvl="1" rtl="0" algn="ctr">
              <a:buNone/>
              <a:defRPr sz="800">
                <a:solidFill>
                  <a:schemeClr val="dk1"/>
                </a:solidFill>
                <a:latin typeface="Inter Light"/>
                <a:ea typeface="Inter Light"/>
                <a:cs typeface="Inter Light"/>
                <a:sym typeface="Inter Light"/>
              </a:defRPr>
            </a:lvl2pPr>
            <a:lvl3pPr lvl="2" rtl="0" algn="ctr">
              <a:buNone/>
              <a:defRPr sz="800">
                <a:solidFill>
                  <a:schemeClr val="dk1"/>
                </a:solidFill>
                <a:latin typeface="Inter Light"/>
                <a:ea typeface="Inter Light"/>
                <a:cs typeface="Inter Light"/>
                <a:sym typeface="Inter Light"/>
              </a:defRPr>
            </a:lvl3pPr>
            <a:lvl4pPr lvl="3" rtl="0" algn="ctr">
              <a:buNone/>
              <a:defRPr sz="800">
                <a:solidFill>
                  <a:schemeClr val="dk1"/>
                </a:solidFill>
                <a:latin typeface="Inter Light"/>
                <a:ea typeface="Inter Light"/>
                <a:cs typeface="Inter Light"/>
                <a:sym typeface="Inter Light"/>
              </a:defRPr>
            </a:lvl4pPr>
            <a:lvl5pPr lvl="4" rtl="0" algn="ctr">
              <a:buNone/>
              <a:defRPr sz="800">
                <a:solidFill>
                  <a:schemeClr val="dk1"/>
                </a:solidFill>
                <a:latin typeface="Inter Light"/>
                <a:ea typeface="Inter Light"/>
                <a:cs typeface="Inter Light"/>
                <a:sym typeface="Inter Light"/>
              </a:defRPr>
            </a:lvl5pPr>
            <a:lvl6pPr lvl="5" rtl="0" algn="ctr">
              <a:buNone/>
              <a:defRPr sz="800">
                <a:solidFill>
                  <a:schemeClr val="dk1"/>
                </a:solidFill>
                <a:latin typeface="Inter Light"/>
                <a:ea typeface="Inter Light"/>
                <a:cs typeface="Inter Light"/>
                <a:sym typeface="Inter Light"/>
              </a:defRPr>
            </a:lvl6pPr>
            <a:lvl7pPr lvl="6" rtl="0" algn="ctr">
              <a:buNone/>
              <a:defRPr sz="800">
                <a:solidFill>
                  <a:schemeClr val="dk1"/>
                </a:solidFill>
                <a:latin typeface="Inter Light"/>
                <a:ea typeface="Inter Light"/>
                <a:cs typeface="Inter Light"/>
                <a:sym typeface="Inter Light"/>
              </a:defRPr>
            </a:lvl7pPr>
            <a:lvl8pPr lvl="7" rtl="0" algn="ctr">
              <a:buNone/>
              <a:defRPr sz="800">
                <a:solidFill>
                  <a:schemeClr val="dk1"/>
                </a:solidFill>
                <a:latin typeface="Inter Light"/>
                <a:ea typeface="Inter Light"/>
                <a:cs typeface="Inter Light"/>
                <a:sym typeface="Inter Light"/>
              </a:defRPr>
            </a:lvl8pPr>
            <a:lvl9pPr lvl="8" rtl="0" algn="ctr">
              <a:buNone/>
              <a:defRPr sz="800">
                <a:solidFill>
                  <a:schemeClr val="dk1"/>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70" name="Google Shape;70;p8"/>
          <p:cNvSpPr/>
          <p:nvPr/>
        </p:nvSpPr>
        <p:spPr>
          <a:xfrm>
            <a:off x="1644650" y="4749800"/>
            <a:ext cx="768000" cy="1905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dk1"/>
                </a:solidFill>
                <a:latin typeface="Inter"/>
                <a:ea typeface="Inter"/>
                <a:cs typeface="Inter"/>
                <a:sym typeface="Inter"/>
              </a:rPr>
              <a:t>Copyright ©</a:t>
            </a:r>
            <a:endParaRPr sz="700">
              <a:solidFill>
                <a:schemeClr val="dk1"/>
              </a:solidFill>
              <a:latin typeface="Inter"/>
              <a:ea typeface="Inter"/>
              <a:cs typeface="Inter"/>
              <a:sym typeface="Inte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p:cSld name="MAIN_POINT">
    <p:bg>
      <p:bgPr>
        <a:solidFill>
          <a:schemeClr val="dk1"/>
        </a:solidFill>
      </p:bgPr>
    </p:bg>
    <p:spTree>
      <p:nvGrpSpPr>
        <p:cNvPr id="71" name="Shape 71"/>
        <p:cNvGrpSpPr/>
        <p:nvPr/>
      </p:nvGrpSpPr>
      <p:grpSpPr>
        <a:xfrm>
          <a:off x="0" y="0"/>
          <a:ext cx="0" cy="0"/>
          <a:chOff x="0" y="0"/>
          <a:chExt cx="0" cy="0"/>
        </a:xfrm>
      </p:grpSpPr>
      <p:sp>
        <p:nvSpPr>
          <p:cNvPr id="72" name="Google Shape;72;p9"/>
          <p:cNvSpPr/>
          <p:nvPr>
            <p:ph idx="2" type="pic"/>
          </p:nvPr>
        </p:nvSpPr>
        <p:spPr>
          <a:xfrm>
            <a:off x="566350" y="1569300"/>
            <a:ext cx="1466400" cy="1570200"/>
          </a:xfrm>
          <a:prstGeom prst="roundRect">
            <a:avLst>
              <a:gd fmla="val 6320" name="adj"/>
            </a:avLst>
          </a:prstGeom>
          <a:noFill/>
          <a:ln>
            <a:noFill/>
          </a:ln>
        </p:spPr>
      </p:sp>
      <p:sp>
        <p:nvSpPr>
          <p:cNvPr id="73" name="Google Shape;73;p9"/>
          <p:cNvSpPr/>
          <p:nvPr>
            <p:ph idx="3" type="pic"/>
          </p:nvPr>
        </p:nvSpPr>
        <p:spPr>
          <a:xfrm>
            <a:off x="2588275" y="1569300"/>
            <a:ext cx="1466400" cy="1570200"/>
          </a:xfrm>
          <a:prstGeom prst="roundRect">
            <a:avLst>
              <a:gd fmla="val 6320" name="adj"/>
            </a:avLst>
          </a:prstGeom>
          <a:noFill/>
          <a:ln>
            <a:noFill/>
          </a:ln>
        </p:spPr>
      </p:sp>
      <p:sp>
        <p:nvSpPr>
          <p:cNvPr id="74" name="Google Shape;74;p9"/>
          <p:cNvSpPr/>
          <p:nvPr>
            <p:ph idx="4" type="pic"/>
          </p:nvPr>
        </p:nvSpPr>
        <p:spPr>
          <a:xfrm>
            <a:off x="4613113" y="1569300"/>
            <a:ext cx="1466400" cy="1570200"/>
          </a:xfrm>
          <a:prstGeom prst="roundRect">
            <a:avLst>
              <a:gd fmla="val 6320" name="adj"/>
            </a:avLst>
          </a:prstGeom>
          <a:noFill/>
          <a:ln>
            <a:noFill/>
          </a:ln>
        </p:spPr>
      </p:sp>
      <p:sp>
        <p:nvSpPr>
          <p:cNvPr id="75" name="Google Shape;75;p9"/>
          <p:cNvSpPr/>
          <p:nvPr>
            <p:ph idx="5" type="pic"/>
          </p:nvPr>
        </p:nvSpPr>
        <p:spPr>
          <a:xfrm>
            <a:off x="6637950" y="1569300"/>
            <a:ext cx="1466400" cy="1570200"/>
          </a:xfrm>
          <a:prstGeom prst="roundRect">
            <a:avLst>
              <a:gd fmla="val 6320" name="adj"/>
            </a:avLst>
          </a:prstGeom>
          <a:noFill/>
          <a:ln>
            <a:noFill/>
          </a:ln>
        </p:spPr>
      </p:sp>
      <p:cxnSp>
        <p:nvCxnSpPr>
          <p:cNvPr id="76" name="Google Shape;76;p9"/>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77" name="Google Shape;77;p9"/>
          <p:cNvSpPr txBox="1"/>
          <p:nvPr>
            <p:ph type="title"/>
          </p:nvPr>
        </p:nvSpPr>
        <p:spPr>
          <a:xfrm>
            <a:off x="450850" y="596800"/>
            <a:ext cx="6767700" cy="18288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78" name="Google Shape;78;p9"/>
          <p:cNvSpPr txBox="1"/>
          <p:nvPr>
            <p:ph idx="1" type="subTitle"/>
          </p:nvPr>
        </p:nvSpPr>
        <p:spPr>
          <a:xfrm>
            <a:off x="566350" y="3190975"/>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p:txBody>
      </p:sp>
      <p:sp>
        <p:nvSpPr>
          <p:cNvPr id="79" name="Google Shape;79;p9"/>
          <p:cNvSpPr txBox="1"/>
          <p:nvPr>
            <p:ph idx="6" type="subTitle"/>
          </p:nvPr>
        </p:nvSpPr>
        <p:spPr>
          <a:xfrm>
            <a:off x="2588275" y="3190975"/>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p:txBody>
      </p:sp>
      <p:sp>
        <p:nvSpPr>
          <p:cNvPr id="80" name="Google Shape;80;p9"/>
          <p:cNvSpPr txBox="1"/>
          <p:nvPr>
            <p:ph idx="7" type="subTitle"/>
          </p:nvPr>
        </p:nvSpPr>
        <p:spPr>
          <a:xfrm>
            <a:off x="4613113" y="3190975"/>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p:txBody>
      </p:sp>
      <p:sp>
        <p:nvSpPr>
          <p:cNvPr id="81" name="Google Shape;81;p9"/>
          <p:cNvSpPr txBox="1"/>
          <p:nvPr>
            <p:ph idx="8" type="subTitle"/>
          </p:nvPr>
        </p:nvSpPr>
        <p:spPr>
          <a:xfrm>
            <a:off x="6637950" y="3190975"/>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600"/>
              <a:buFont typeface="Inter SemiBold"/>
              <a:buNone/>
              <a:defRPr sz="1600">
                <a:solidFill>
                  <a:schemeClr val="lt1"/>
                </a:solidFill>
              </a:defRPr>
            </a:lvl1pPr>
            <a:lvl2pPr lvl="1" algn="ctr">
              <a:spcBef>
                <a:spcPts val="0"/>
              </a:spcBef>
              <a:spcAft>
                <a:spcPts val="0"/>
              </a:spcAft>
              <a:buClr>
                <a:schemeClr val="lt1"/>
              </a:buClr>
              <a:buSzPts val="1600"/>
              <a:buFont typeface="Inter SemiBold"/>
              <a:buNone/>
              <a:defRPr sz="1600">
                <a:solidFill>
                  <a:schemeClr val="lt1"/>
                </a:solidFill>
              </a:defRPr>
            </a:lvl2pPr>
            <a:lvl3pPr lvl="2" algn="ctr">
              <a:spcBef>
                <a:spcPts val="0"/>
              </a:spcBef>
              <a:spcAft>
                <a:spcPts val="0"/>
              </a:spcAft>
              <a:buClr>
                <a:schemeClr val="lt1"/>
              </a:buClr>
              <a:buSzPts val="1600"/>
              <a:buFont typeface="Inter SemiBold"/>
              <a:buNone/>
              <a:defRPr sz="1600">
                <a:solidFill>
                  <a:schemeClr val="lt1"/>
                </a:solidFill>
              </a:defRPr>
            </a:lvl3pPr>
            <a:lvl4pPr lvl="3" algn="ctr">
              <a:spcBef>
                <a:spcPts val="0"/>
              </a:spcBef>
              <a:spcAft>
                <a:spcPts val="0"/>
              </a:spcAft>
              <a:buClr>
                <a:schemeClr val="lt1"/>
              </a:buClr>
              <a:buSzPts val="1600"/>
              <a:buFont typeface="Inter SemiBold"/>
              <a:buNone/>
              <a:defRPr sz="1600">
                <a:solidFill>
                  <a:schemeClr val="lt1"/>
                </a:solidFill>
              </a:defRPr>
            </a:lvl4pPr>
            <a:lvl5pPr lvl="4" algn="ctr">
              <a:spcBef>
                <a:spcPts val="0"/>
              </a:spcBef>
              <a:spcAft>
                <a:spcPts val="0"/>
              </a:spcAft>
              <a:buClr>
                <a:schemeClr val="lt1"/>
              </a:buClr>
              <a:buSzPts val="1600"/>
              <a:buFont typeface="Inter SemiBold"/>
              <a:buNone/>
              <a:defRPr sz="1600">
                <a:solidFill>
                  <a:schemeClr val="lt1"/>
                </a:solidFill>
              </a:defRPr>
            </a:lvl5pPr>
            <a:lvl6pPr lvl="5" algn="ctr">
              <a:spcBef>
                <a:spcPts val="0"/>
              </a:spcBef>
              <a:spcAft>
                <a:spcPts val="0"/>
              </a:spcAft>
              <a:buClr>
                <a:schemeClr val="lt1"/>
              </a:buClr>
              <a:buSzPts val="1600"/>
              <a:buFont typeface="Inter SemiBold"/>
              <a:buNone/>
              <a:defRPr sz="1600">
                <a:solidFill>
                  <a:schemeClr val="lt1"/>
                </a:solidFill>
              </a:defRPr>
            </a:lvl6pPr>
            <a:lvl7pPr lvl="6" algn="ctr">
              <a:spcBef>
                <a:spcPts val="0"/>
              </a:spcBef>
              <a:spcAft>
                <a:spcPts val="0"/>
              </a:spcAft>
              <a:buClr>
                <a:schemeClr val="lt1"/>
              </a:buClr>
              <a:buSzPts val="1600"/>
              <a:buFont typeface="Inter SemiBold"/>
              <a:buNone/>
              <a:defRPr sz="1600">
                <a:solidFill>
                  <a:schemeClr val="lt1"/>
                </a:solidFill>
              </a:defRPr>
            </a:lvl7pPr>
            <a:lvl8pPr lvl="7" algn="ctr">
              <a:spcBef>
                <a:spcPts val="0"/>
              </a:spcBef>
              <a:spcAft>
                <a:spcPts val="0"/>
              </a:spcAft>
              <a:buClr>
                <a:schemeClr val="lt1"/>
              </a:buClr>
              <a:buSzPts val="1600"/>
              <a:buFont typeface="Inter SemiBold"/>
              <a:buNone/>
              <a:defRPr sz="1600">
                <a:solidFill>
                  <a:schemeClr val="lt1"/>
                </a:solidFill>
              </a:defRPr>
            </a:lvl8pPr>
            <a:lvl9pPr lvl="8" algn="ctr">
              <a:spcBef>
                <a:spcPts val="0"/>
              </a:spcBef>
              <a:spcAft>
                <a:spcPts val="0"/>
              </a:spcAft>
              <a:buClr>
                <a:schemeClr val="lt1"/>
              </a:buClr>
              <a:buSzPts val="1600"/>
              <a:buFont typeface="Inter SemiBold"/>
              <a:buNone/>
              <a:defRPr sz="1600">
                <a:solidFill>
                  <a:schemeClr val="lt1"/>
                </a:solidFill>
              </a:defRPr>
            </a:lvl9pPr>
          </a:lstStyle>
          <a:p/>
        </p:txBody>
      </p:sp>
      <p:sp>
        <p:nvSpPr>
          <p:cNvPr id="82" name="Google Shape;82;p9"/>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83" name="Google Shape;83;p9"/>
          <p:cNvSpPr txBox="1"/>
          <p:nvPr>
            <p:ph idx="12" type="sldNum"/>
          </p:nvPr>
        </p:nvSpPr>
        <p:spPr>
          <a:xfrm>
            <a:off x="420872" y="203200"/>
            <a:ext cx="428700" cy="393600"/>
          </a:xfrm>
          <a:prstGeom prst="rect">
            <a:avLst/>
          </a:prstGeom>
        </p:spPr>
        <p:txBody>
          <a:bodyPr anchorCtr="0" anchor="ctr" bIns="91425" lIns="91425" spcFirstLastPara="1" rIns="91425" wrap="square" tIns="91425">
            <a:normAutofit/>
          </a:bodyPr>
          <a:lstStyle>
            <a:lvl1pPr lvl="0" rtl="0" algn="ctr">
              <a:buNone/>
              <a:defRPr sz="800">
                <a:solidFill>
                  <a:schemeClr val="lt2"/>
                </a:solidFill>
                <a:latin typeface="Inter Light"/>
                <a:ea typeface="Inter Light"/>
                <a:cs typeface="Inter Light"/>
                <a:sym typeface="Inter Light"/>
              </a:defRPr>
            </a:lvl1pPr>
            <a:lvl2pPr lvl="1" rtl="0" algn="ctr">
              <a:buNone/>
              <a:defRPr sz="800">
                <a:solidFill>
                  <a:schemeClr val="lt2"/>
                </a:solidFill>
                <a:latin typeface="Inter Light"/>
                <a:ea typeface="Inter Light"/>
                <a:cs typeface="Inter Light"/>
                <a:sym typeface="Inter Light"/>
              </a:defRPr>
            </a:lvl2pPr>
            <a:lvl3pPr lvl="2" rtl="0" algn="ctr">
              <a:buNone/>
              <a:defRPr sz="800">
                <a:solidFill>
                  <a:schemeClr val="lt2"/>
                </a:solidFill>
                <a:latin typeface="Inter Light"/>
                <a:ea typeface="Inter Light"/>
                <a:cs typeface="Inter Light"/>
                <a:sym typeface="Inter Light"/>
              </a:defRPr>
            </a:lvl3pPr>
            <a:lvl4pPr lvl="3" rtl="0" algn="ctr">
              <a:buNone/>
              <a:defRPr sz="800">
                <a:solidFill>
                  <a:schemeClr val="lt2"/>
                </a:solidFill>
                <a:latin typeface="Inter Light"/>
                <a:ea typeface="Inter Light"/>
                <a:cs typeface="Inter Light"/>
                <a:sym typeface="Inter Light"/>
              </a:defRPr>
            </a:lvl4pPr>
            <a:lvl5pPr lvl="4" rtl="0" algn="ctr">
              <a:buNone/>
              <a:defRPr sz="800">
                <a:solidFill>
                  <a:schemeClr val="lt2"/>
                </a:solidFill>
                <a:latin typeface="Inter Light"/>
                <a:ea typeface="Inter Light"/>
                <a:cs typeface="Inter Light"/>
                <a:sym typeface="Inter Light"/>
              </a:defRPr>
            </a:lvl5pPr>
            <a:lvl6pPr lvl="5" rtl="0" algn="ctr">
              <a:buNone/>
              <a:defRPr sz="800">
                <a:solidFill>
                  <a:schemeClr val="lt2"/>
                </a:solidFill>
                <a:latin typeface="Inter Light"/>
                <a:ea typeface="Inter Light"/>
                <a:cs typeface="Inter Light"/>
                <a:sym typeface="Inter Light"/>
              </a:defRPr>
            </a:lvl6pPr>
            <a:lvl7pPr lvl="6" rtl="0" algn="ctr">
              <a:buNone/>
              <a:defRPr sz="800">
                <a:solidFill>
                  <a:schemeClr val="lt2"/>
                </a:solidFill>
                <a:latin typeface="Inter Light"/>
                <a:ea typeface="Inter Light"/>
                <a:cs typeface="Inter Light"/>
                <a:sym typeface="Inter Light"/>
              </a:defRPr>
            </a:lvl7pPr>
            <a:lvl8pPr lvl="7" rtl="0" algn="ctr">
              <a:buNone/>
              <a:defRPr sz="800">
                <a:solidFill>
                  <a:schemeClr val="lt2"/>
                </a:solidFill>
                <a:latin typeface="Inter Light"/>
                <a:ea typeface="Inter Light"/>
                <a:cs typeface="Inter Light"/>
                <a:sym typeface="Inter Light"/>
              </a:defRPr>
            </a:lvl8pPr>
            <a:lvl9pPr lvl="8" rtl="0" algn="ctr">
              <a:buNone/>
              <a:defRPr sz="800">
                <a:solidFill>
                  <a:schemeClr val="lt2"/>
                </a:solidFill>
                <a:latin typeface="Inter Light"/>
                <a:ea typeface="Inter Light"/>
                <a:cs typeface="Inter Light"/>
                <a:sym typeface="Inter Light"/>
              </a:defRPr>
            </a:lvl9pPr>
          </a:lstStyle>
          <a:p>
            <a:pPr indent="0" lvl="0" marL="0" rtl="0" algn="ctr">
              <a:spcBef>
                <a:spcPts val="0"/>
              </a:spcBef>
              <a:spcAft>
                <a:spcPts val="0"/>
              </a:spcAft>
              <a:buNone/>
            </a:pPr>
            <a:fld id="{00000000-1234-1234-1234-123412341234}" type="slidenum">
              <a:rPr lang="en"/>
              <a:t>‹#›</a:t>
            </a:fld>
            <a:endParaRPr/>
          </a:p>
        </p:txBody>
      </p:sp>
      <p:sp>
        <p:nvSpPr>
          <p:cNvPr id="84" name="Google Shape;84;p9"/>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rrent Market / Market Size">
  <p:cSld name="SECTION_TITLE_AND_DESCRIPTION">
    <p:bg>
      <p:bgPr>
        <a:solidFill>
          <a:schemeClr val="dk2"/>
        </a:solidFill>
      </p:bgPr>
    </p:bg>
    <p:spTree>
      <p:nvGrpSpPr>
        <p:cNvPr id="85" name="Shape 85"/>
        <p:cNvGrpSpPr/>
        <p:nvPr/>
      </p:nvGrpSpPr>
      <p:grpSpPr>
        <a:xfrm>
          <a:off x="0" y="0"/>
          <a:ext cx="0" cy="0"/>
          <a:chOff x="0" y="0"/>
          <a:chExt cx="0" cy="0"/>
        </a:xfrm>
      </p:grpSpPr>
      <p:sp>
        <p:nvSpPr>
          <p:cNvPr id="86" name="Google Shape;86;p10"/>
          <p:cNvSpPr txBox="1"/>
          <p:nvPr/>
        </p:nvSpPr>
        <p:spPr>
          <a:xfrm>
            <a:off x="420872" y="203200"/>
            <a:ext cx="428700" cy="393600"/>
          </a:xfrm>
          <a:prstGeom prst="rect">
            <a:avLst/>
          </a:prstGeom>
          <a:noFill/>
          <a:ln>
            <a:noFill/>
          </a:ln>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sz="800">
                <a:solidFill>
                  <a:schemeClr val="lt2"/>
                </a:solidFill>
                <a:latin typeface="Inter Light"/>
                <a:ea typeface="Inter Light"/>
                <a:cs typeface="Inter Light"/>
                <a:sym typeface="Inter Light"/>
              </a:rPr>
              <a:t>‹#›</a:t>
            </a:fld>
            <a:endParaRPr sz="800">
              <a:solidFill>
                <a:schemeClr val="lt2"/>
              </a:solidFill>
              <a:latin typeface="Inter Light"/>
              <a:ea typeface="Inter Light"/>
              <a:cs typeface="Inter Light"/>
              <a:sym typeface="Inter Light"/>
            </a:endParaRPr>
          </a:p>
        </p:txBody>
      </p:sp>
      <p:cxnSp>
        <p:nvCxnSpPr>
          <p:cNvPr id="87" name="Google Shape;87;p10"/>
          <p:cNvCxnSpPr/>
          <p:nvPr/>
        </p:nvCxnSpPr>
        <p:spPr>
          <a:xfrm rot="10800000">
            <a:off x="560525" y="279400"/>
            <a:ext cx="149400" cy="0"/>
          </a:xfrm>
          <a:prstGeom prst="straightConnector1">
            <a:avLst/>
          </a:prstGeom>
          <a:noFill/>
          <a:ln cap="flat" cmpd="sng" w="9525">
            <a:solidFill>
              <a:schemeClr val="lt2"/>
            </a:solidFill>
            <a:prstDash val="solid"/>
            <a:round/>
            <a:headEnd len="med" w="med" type="none"/>
            <a:tailEnd len="med" w="med" type="none"/>
          </a:ln>
        </p:spPr>
      </p:cxnSp>
      <p:sp>
        <p:nvSpPr>
          <p:cNvPr id="88" name="Google Shape;88;p10"/>
          <p:cNvSpPr txBox="1"/>
          <p:nvPr>
            <p:ph idx="1" type="subTitle"/>
          </p:nvPr>
        </p:nvSpPr>
        <p:spPr>
          <a:xfrm>
            <a:off x="675475" y="305590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p:txBody>
      </p:sp>
      <p:sp>
        <p:nvSpPr>
          <p:cNvPr id="89" name="Google Shape;89;p10"/>
          <p:cNvSpPr txBox="1"/>
          <p:nvPr>
            <p:ph idx="2" type="body"/>
          </p:nvPr>
        </p:nvSpPr>
        <p:spPr>
          <a:xfrm>
            <a:off x="604925" y="36681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90" name="Google Shape;90;p10"/>
          <p:cNvSpPr txBox="1"/>
          <p:nvPr>
            <p:ph idx="3" type="subTitle"/>
          </p:nvPr>
        </p:nvSpPr>
        <p:spPr>
          <a:xfrm>
            <a:off x="3885400" y="305590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p:txBody>
      </p:sp>
      <p:sp>
        <p:nvSpPr>
          <p:cNvPr id="91" name="Google Shape;91;p10"/>
          <p:cNvSpPr txBox="1"/>
          <p:nvPr>
            <p:ph idx="4" type="body"/>
          </p:nvPr>
        </p:nvSpPr>
        <p:spPr>
          <a:xfrm>
            <a:off x="3814850" y="36681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92" name="Google Shape;92;p10"/>
          <p:cNvSpPr txBox="1"/>
          <p:nvPr>
            <p:ph idx="5" type="subTitle"/>
          </p:nvPr>
        </p:nvSpPr>
        <p:spPr>
          <a:xfrm>
            <a:off x="7024719" y="3055900"/>
            <a:ext cx="1466400" cy="772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lt1"/>
              </a:buClr>
              <a:buSzPts val="1800"/>
              <a:buFont typeface="Inter SemiBold"/>
              <a:buNone/>
              <a:defRPr>
                <a:solidFill>
                  <a:schemeClr val="lt1"/>
                </a:solidFill>
              </a:defRPr>
            </a:lvl1pPr>
            <a:lvl2pPr lvl="1" algn="ctr">
              <a:spcBef>
                <a:spcPts val="0"/>
              </a:spcBef>
              <a:spcAft>
                <a:spcPts val="0"/>
              </a:spcAft>
              <a:buClr>
                <a:schemeClr val="lt1"/>
              </a:buClr>
              <a:buSzPts val="1800"/>
              <a:buFont typeface="Inter SemiBold"/>
              <a:buNone/>
              <a:defRPr>
                <a:solidFill>
                  <a:schemeClr val="lt1"/>
                </a:solidFill>
              </a:defRPr>
            </a:lvl2pPr>
            <a:lvl3pPr lvl="2" algn="ctr">
              <a:spcBef>
                <a:spcPts val="0"/>
              </a:spcBef>
              <a:spcAft>
                <a:spcPts val="0"/>
              </a:spcAft>
              <a:buClr>
                <a:schemeClr val="lt1"/>
              </a:buClr>
              <a:buSzPts val="1800"/>
              <a:buFont typeface="Inter SemiBold"/>
              <a:buNone/>
              <a:defRPr>
                <a:solidFill>
                  <a:schemeClr val="lt1"/>
                </a:solidFill>
              </a:defRPr>
            </a:lvl3pPr>
            <a:lvl4pPr lvl="3" algn="ctr">
              <a:spcBef>
                <a:spcPts val="0"/>
              </a:spcBef>
              <a:spcAft>
                <a:spcPts val="0"/>
              </a:spcAft>
              <a:buClr>
                <a:schemeClr val="lt1"/>
              </a:buClr>
              <a:buSzPts val="1800"/>
              <a:buFont typeface="Inter SemiBold"/>
              <a:buNone/>
              <a:defRPr>
                <a:solidFill>
                  <a:schemeClr val="lt1"/>
                </a:solidFill>
              </a:defRPr>
            </a:lvl4pPr>
            <a:lvl5pPr lvl="4" algn="ctr">
              <a:spcBef>
                <a:spcPts val="0"/>
              </a:spcBef>
              <a:spcAft>
                <a:spcPts val="0"/>
              </a:spcAft>
              <a:buClr>
                <a:schemeClr val="lt1"/>
              </a:buClr>
              <a:buSzPts val="1800"/>
              <a:buFont typeface="Inter SemiBold"/>
              <a:buNone/>
              <a:defRPr>
                <a:solidFill>
                  <a:schemeClr val="lt1"/>
                </a:solidFill>
              </a:defRPr>
            </a:lvl5pPr>
            <a:lvl6pPr lvl="5" algn="ctr">
              <a:spcBef>
                <a:spcPts val="0"/>
              </a:spcBef>
              <a:spcAft>
                <a:spcPts val="0"/>
              </a:spcAft>
              <a:buClr>
                <a:schemeClr val="lt1"/>
              </a:buClr>
              <a:buSzPts val="1800"/>
              <a:buFont typeface="Inter SemiBold"/>
              <a:buNone/>
              <a:defRPr>
                <a:solidFill>
                  <a:schemeClr val="lt1"/>
                </a:solidFill>
              </a:defRPr>
            </a:lvl6pPr>
            <a:lvl7pPr lvl="6" algn="ctr">
              <a:spcBef>
                <a:spcPts val="0"/>
              </a:spcBef>
              <a:spcAft>
                <a:spcPts val="0"/>
              </a:spcAft>
              <a:buClr>
                <a:schemeClr val="lt1"/>
              </a:buClr>
              <a:buSzPts val="1800"/>
              <a:buFont typeface="Inter SemiBold"/>
              <a:buNone/>
              <a:defRPr>
                <a:solidFill>
                  <a:schemeClr val="lt1"/>
                </a:solidFill>
              </a:defRPr>
            </a:lvl7pPr>
            <a:lvl8pPr lvl="7" algn="ctr">
              <a:spcBef>
                <a:spcPts val="0"/>
              </a:spcBef>
              <a:spcAft>
                <a:spcPts val="0"/>
              </a:spcAft>
              <a:buClr>
                <a:schemeClr val="lt1"/>
              </a:buClr>
              <a:buSzPts val="1800"/>
              <a:buFont typeface="Inter SemiBold"/>
              <a:buNone/>
              <a:defRPr>
                <a:solidFill>
                  <a:schemeClr val="lt1"/>
                </a:solidFill>
              </a:defRPr>
            </a:lvl8pPr>
            <a:lvl9pPr lvl="8" algn="ctr">
              <a:spcBef>
                <a:spcPts val="0"/>
              </a:spcBef>
              <a:spcAft>
                <a:spcPts val="0"/>
              </a:spcAft>
              <a:buClr>
                <a:schemeClr val="lt1"/>
              </a:buClr>
              <a:buSzPts val="1800"/>
              <a:buFont typeface="Inter SemiBold"/>
              <a:buNone/>
              <a:defRPr>
                <a:solidFill>
                  <a:schemeClr val="lt1"/>
                </a:solidFill>
              </a:defRPr>
            </a:lvl9pPr>
          </a:lstStyle>
          <a:p/>
        </p:txBody>
      </p:sp>
      <p:sp>
        <p:nvSpPr>
          <p:cNvPr id="93" name="Google Shape;93;p10"/>
          <p:cNvSpPr txBox="1"/>
          <p:nvPr>
            <p:ph idx="6" type="body"/>
          </p:nvPr>
        </p:nvSpPr>
        <p:spPr>
          <a:xfrm>
            <a:off x="6954219" y="3668125"/>
            <a:ext cx="1607400" cy="873600"/>
          </a:xfrm>
          <a:prstGeom prst="rect">
            <a:avLst/>
          </a:prstGeom>
        </p:spPr>
        <p:txBody>
          <a:bodyPr anchorCtr="0" anchor="t" bIns="91425" lIns="91425" spcFirstLastPara="1" rIns="91425" wrap="square" tIns="91425">
            <a:noAutofit/>
          </a:bodyPr>
          <a:lstStyle>
            <a:lvl1pPr indent="-304800" lvl="0" marL="457200" algn="ctr">
              <a:lnSpc>
                <a:spcPct val="115000"/>
              </a:lnSpc>
              <a:spcBef>
                <a:spcPts val="0"/>
              </a:spcBef>
              <a:spcAft>
                <a:spcPts val="0"/>
              </a:spcAft>
              <a:buClr>
                <a:schemeClr val="lt2"/>
              </a:buClr>
              <a:buSzPts val="1200"/>
              <a:buFont typeface="Inter"/>
              <a:buChar char="●"/>
              <a:defRPr>
                <a:solidFill>
                  <a:schemeClr val="lt2"/>
                </a:solidFill>
              </a:defRPr>
            </a:lvl1pPr>
            <a:lvl2pPr indent="-304800" lvl="1" marL="914400" algn="ctr">
              <a:lnSpc>
                <a:spcPct val="115000"/>
              </a:lnSpc>
              <a:spcBef>
                <a:spcPts val="0"/>
              </a:spcBef>
              <a:spcAft>
                <a:spcPts val="0"/>
              </a:spcAft>
              <a:buClr>
                <a:schemeClr val="lt2"/>
              </a:buClr>
              <a:buSzPts val="1200"/>
              <a:buFont typeface="Inter"/>
              <a:buChar char="○"/>
              <a:defRPr>
                <a:solidFill>
                  <a:schemeClr val="lt2"/>
                </a:solidFill>
              </a:defRPr>
            </a:lvl2pPr>
            <a:lvl3pPr indent="-304800" lvl="2" marL="1371600" algn="ctr">
              <a:lnSpc>
                <a:spcPct val="115000"/>
              </a:lnSpc>
              <a:spcBef>
                <a:spcPts val="0"/>
              </a:spcBef>
              <a:spcAft>
                <a:spcPts val="0"/>
              </a:spcAft>
              <a:buClr>
                <a:schemeClr val="lt2"/>
              </a:buClr>
              <a:buSzPts val="1200"/>
              <a:buFont typeface="Inter"/>
              <a:buChar char="■"/>
              <a:defRPr>
                <a:solidFill>
                  <a:schemeClr val="lt2"/>
                </a:solidFill>
              </a:defRPr>
            </a:lvl3pPr>
            <a:lvl4pPr indent="-304800" lvl="3" marL="1828800" algn="ctr">
              <a:lnSpc>
                <a:spcPct val="115000"/>
              </a:lnSpc>
              <a:spcBef>
                <a:spcPts val="0"/>
              </a:spcBef>
              <a:spcAft>
                <a:spcPts val="0"/>
              </a:spcAft>
              <a:buClr>
                <a:schemeClr val="lt2"/>
              </a:buClr>
              <a:buSzPts val="1200"/>
              <a:buFont typeface="Inter"/>
              <a:buChar char="●"/>
              <a:defRPr>
                <a:solidFill>
                  <a:schemeClr val="lt2"/>
                </a:solidFill>
              </a:defRPr>
            </a:lvl4pPr>
            <a:lvl5pPr indent="-304800" lvl="4" marL="2286000" algn="ctr">
              <a:lnSpc>
                <a:spcPct val="115000"/>
              </a:lnSpc>
              <a:spcBef>
                <a:spcPts val="0"/>
              </a:spcBef>
              <a:spcAft>
                <a:spcPts val="0"/>
              </a:spcAft>
              <a:buClr>
                <a:schemeClr val="lt2"/>
              </a:buClr>
              <a:buSzPts val="1200"/>
              <a:buFont typeface="Inter"/>
              <a:buChar char="○"/>
              <a:defRPr>
                <a:solidFill>
                  <a:schemeClr val="lt2"/>
                </a:solidFill>
              </a:defRPr>
            </a:lvl5pPr>
            <a:lvl6pPr indent="-304800" lvl="5" marL="2743200" algn="ctr">
              <a:lnSpc>
                <a:spcPct val="115000"/>
              </a:lnSpc>
              <a:spcBef>
                <a:spcPts val="0"/>
              </a:spcBef>
              <a:spcAft>
                <a:spcPts val="0"/>
              </a:spcAft>
              <a:buClr>
                <a:schemeClr val="lt2"/>
              </a:buClr>
              <a:buSzPts val="1200"/>
              <a:buFont typeface="Inter"/>
              <a:buChar char="■"/>
              <a:defRPr>
                <a:solidFill>
                  <a:schemeClr val="lt2"/>
                </a:solidFill>
              </a:defRPr>
            </a:lvl6pPr>
            <a:lvl7pPr indent="-304800" lvl="6" marL="3200400" algn="ctr">
              <a:lnSpc>
                <a:spcPct val="115000"/>
              </a:lnSpc>
              <a:spcBef>
                <a:spcPts val="0"/>
              </a:spcBef>
              <a:spcAft>
                <a:spcPts val="0"/>
              </a:spcAft>
              <a:buClr>
                <a:schemeClr val="lt2"/>
              </a:buClr>
              <a:buSzPts val="1200"/>
              <a:buFont typeface="Inter"/>
              <a:buChar char="●"/>
              <a:defRPr>
                <a:solidFill>
                  <a:schemeClr val="lt2"/>
                </a:solidFill>
              </a:defRPr>
            </a:lvl7pPr>
            <a:lvl8pPr indent="-304800" lvl="7" marL="3657600" algn="ctr">
              <a:lnSpc>
                <a:spcPct val="115000"/>
              </a:lnSpc>
              <a:spcBef>
                <a:spcPts val="0"/>
              </a:spcBef>
              <a:spcAft>
                <a:spcPts val="0"/>
              </a:spcAft>
              <a:buClr>
                <a:schemeClr val="lt2"/>
              </a:buClr>
              <a:buSzPts val="1200"/>
              <a:buFont typeface="Inter"/>
              <a:buChar char="○"/>
              <a:defRPr>
                <a:solidFill>
                  <a:schemeClr val="lt2"/>
                </a:solidFill>
              </a:defRPr>
            </a:lvl8pPr>
            <a:lvl9pPr indent="-304800" lvl="8" marL="4114800" algn="ctr">
              <a:lnSpc>
                <a:spcPct val="115000"/>
              </a:lnSpc>
              <a:spcBef>
                <a:spcPts val="0"/>
              </a:spcBef>
              <a:spcAft>
                <a:spcPts val="0"/>
              </a:spcAft>
              <a:buClr>
                <a:schemeClr val="lt2"/>
              </a:buClr>
              <a:buSzPts val="1200"/>
              <a:buFont typeface="Inter"/>
              <a:buChar char="■"/>
              <a:defRPr>
                <a:solidFill>
                  <a:schemeClr val="lt2"/>
                </a:solidFill>
              </a:defRPr>
            </a:lvl9pPr>
          </a:lstStyle>
          <a:p/>
        </p:txBody>
      </p:sp>
      <p:sp>
        <p:nvSpPr>
          <p:cNvPr id="94" name="Google Shape;94;p10"/>
          <p:cNvSpPr txBox="1"/>
          <p:nvPr>
            <p:ph type="title"/>
          </p:nvPr>
        </p:nvSpPr>
        <p:spPr>
          <a:xfrm>
            <a:off x="450850" y="596800"/>
            <a:ext cx="6767700" cy="12876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200"/>
              <a:buFont typeface="Inter"/>
              <a:buNone/>
              <a:defRPr>
                <a:solidFill>
                  <a:schemeClr val="lt1"/>
                </a:solidFill>
              </a:defRPr>
            </a:lvl1pPr>
            <a:lvl2pPr lvl="1">
              <a:lnSpc>
                <a:spcPct val="80000"/>
              </a:lnSpc>
              <a:spcBef>
                <a:spcPts val="0"/>
              </a:spcBef>
              <a:spcAft>
                <a:spcPts val="0"/>
              </a:spcAft>
              <a:buClr>
                <a:schemeClr val="lt1"/>
              </a:buClr>
              <a:buSzPts val="4800"/>
              <a:buNone/>
              <a:defRPr sz="4800">
                <a:solidFill>
                  <a:schemeClr val="lt1"/>
                </a:solidFill>
              </a:defRPr>
            </a:lvl2pPr>
            <a:lvl3pPr lvl="2">
              <a:lnSpc>
                <a:spcPct val="80000"/>
              </a:lnSpc>
              <a:spcBef>
                <a:spcPts val="0"/>
              </a:spcBef>
              <a:spcAft>
                <a:spcPts val="0"/>
              </a:spcAft>
              <a:buClr>
                <a:schemeClr val="lt1"/>
              </a:buClr>
              <a:buSzPts val="4800"/>
              <a:buNone/>
              <a:defRPr sz="4800">
                <a:solidFill>
                  <a:schemeClr val="lt1"/>
                </a:solidFill>
              </a:defRPr>
            </a:lvl3pPr>
            <a:lvl4pPr lvl="3">
              <a:lnSpc>
                <a:spcPct val="80000"/>
              </a:lnSpc>
              <a:spcBef>
                <a:spcPts val="0"/>
              </a:spcBef>
              <a:spcAft>
                <a:spcPts val="0"/>
              </a:spcAft>
              <a:buClr>
                <a:schemeClr val="lt1"/>
              </a:buClr>
              <a:buSzPts val="4800"/>
              <a:buNone/>
              <a:defRPr sz="4800">
                <a:solidFill>
                  <a:schemeClr val="lt1"/>
                </a:solidFill>
              </a:defRPr>
            </a:lvl4pPr>
            <a:lvl5pPr lvl="4">
              <a:lnSpc>
                <a:spcPct val="80000"/>
              </a:lnSpc>
              <a:spcBef>
                <a:spcPts val="0"/>
              </a:spcBef>
              <a:spcAft>
                <a:spcPts val="0"/>
              </a:spcAft>
              <a:buClr>
                <a:schemeClr val="lt1"/>
              </a:buClr>
              <a:buSzPts val="4800"/>
              <a:buNone/>
              <a:defRPr sz="4800">
                <a:solidFill>
                  <a:schemeClr val="lt1"/>
                </a:solidFill>
              </a:defRPr>
            </a:lvl5pPr>
            <a:lvl6pPr lvl="5">
              <a:lnSpc>
                <a:spcPct val="80000"/>
              </a:lnSpc>
              <a:spcBef>
                <a:spcPts val="0"/>
              </a:spcBef>
              <a:spcAft>
                <a:spcPts val="0"/>
              </a:spcAft>
              <a:buClr>
                <a:schemeClr val="lt1"/>
              </a:buClr>
              <a:buSzPts val="4800"/>
              <a:buNone/>
              <a:defRPr sz="4800">
                <a:solidFill>
                  <a:schemeClr val="lt1"/>
                </a:solidFill>
              </a:defRPr>
            </a:lvl6pPr>
            <a:lvl7pPr lvl="6">
              <a:lnSpc>
                <a:spcPct val="80000"/>
              </a:lnSpc>
              <a:spcBef>
                <a:spcPts val="0"/>
              </a:spcBef>
              <a:spcAft>
                <a:spcPts val="0"/>
              </a:spcAft>
              <a:buClr>
                <a:schemeClr val="lt1"/>
              </a:buClr>
              <a:buSzPts val="4800"/>
              <a:buNone/>
              <a:defRPr sz="4800">
                <a:solidFill>
                  <a:schemeClr val="lt1"/>
                </a:solidFill>
              </a:defRPr>
            </a:lvl7pPr>
            <a:lvl8pPr lvl="7">
              <a:lnSpc>
                <a:spcPct val="80000"/>
              </a:lnSpc>
              <a:spcBef>
                <a:spcPts val="0"/>
              </a:spcBef>
              <a:spcAft>
                <a:spcPts val="0"/>
              </a:spcAft>
              <a:buClr>
                <a:schemeClr val="lt1"/>
              </a:buClr>
              <a:buSzPts val="4800"/>
              <a:buNone/>
              <a:defRPr sz="4800">
                <a:solidFill>
                  <a:schemeClr val="lt1"/>
                </a:solidFill>
              </a:defRPr>
            </a:lvl8pPr>
            <a:lvl9pPr lvl="8">
              <a:lnSpc>
                <a:spcPct val="80000"/>
              </a:lnSpc>
              <a:spcBef>
                <a:spcPts val="0"/>
              </a:spcBef>
              <a:spcAft>
                <a:spcPts val="0"/>
              </a:spcAft>
              <a:buClr>
                <a:schemeClr val="lt1"/>
              </a:buClr>
              <a:buSzPts val="4800"/>
              <a:buNone/>
              <a:defRPr sz="4800">
                <a:solidFill>
                  <a:schemeClr val="lt1"/>
                </a:solidFill>
              </a:defRPr>
            </a:lvl9pPr>
          </a:lstStyle>
          <a:p/>
        </p:txBody>
      </p:sp>
      <p:sp>
        <p:nvSpPr>
          <p:cNvPr id="95" name="Google Shape;95;p10"/>
          <p:cNvSpPr/>
          <p:nvPr/>
        </p:nvSpPr>
        <p:spPr>
          <a:xfrm>
            <a:off x="603475"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700">
                <a:solidFill>
                  <a:schemeClr val="lt2"/>
                </a:solidFill>
                <a:latin typeface="Inter"/>
                <a:ea typeface="Inter"/>
                <a:cs typeface="Inter"/>
                <a:sym typeface="Inter"/>
              </a:rPr>
              <a:t>Confidential</a:t>
            </a:r>
            <a:endParaRPr sz="700">
              <a:solidFill>
                <a:schemeClr val="lt2"/>
              </a:solidFill>
              <a:latin typeface="Inter"/>
              <a:ea typeface="Inter"/>
              <a:cs typeface="Inter"/>
              <a:sym typeface="Inter"/>
            </a:endParaRPr>
          </a:p>
        </p:txBody>
      </p:sp>
      <p:sp>
        <p:nvSpPr>
          <p:cNvPr id="96" name="Google Shape;96;p10"/>
          <p:cNvSpPr/>
          <p:nvPr/>
        </p:nvSpPr>
        <p:spPr>
          <a:xfrm>
            <a:off x="1644650" y="4749800"/>
            <a:ext cx="768000" cy="190500"/>
          </a:xfrm>
          <a:prstGeom prst="roundRect">
            <a:avLst>
              <a:gd fmla="val 5000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700">
                <a:solidFill>
                  <a:schemeClr val="lt2"/>
                </a:solidFill>
                <a:latin typeface="Inter"/>
                <a:ea typeface="Inter"/>
                <a:cs typeface="Inter"/>
                <a:sym typeface="Inter"/>
              </a:rPr>
              <a:t>Copyright ©</a:t>
            </a:r>
            <a:endParaRPr sz="700">
              <a:solidFill>
                <a:schemeClr val="lt2"/>
              </a:solidFill>
              <a:latin typeface="Inter"/>
              <a:ea typeface="Inter"/>
              <a:cs typeface="Inter"/>
              <a:sym typeface="Inter"/>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theme" Target="../theme/theme1.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7" name="Google Shape;7;p1"/>
          <p:cNvSpPr txBox="1"/>
          <p:nvPr>
            <p:ph type="title"/>
          </p:nvPr>
        </p:nvSpPr>
        <p:spPr>
          <a:xfrm>
            <a:off x="308925" y="278025"/>
            <a:ext cx="4448400" cy="2965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4200"/>
              <a:buFont typeface="Inter"/>
              <a:buNone/>
              <a:defRPr b="1" sz="4200">
                <a:solidFill>
                  <a:schemeClr val="dk2"/>
                </a:solidFill>
                <a:latin typeface="Inter"/>
                <a:ea typeface="Inter"/>
                <a:cs typeface="Inter"/>
                <a:sym typeface="Inter"/>
              </a:defRPr>
            </a:lvl1pPr>
            <a:lvl2pPr lvl="1">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2pPr>
            <a:lvl3pPr lvl="2">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3pPr>
            <a:lvl4pPr lvl="3">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4pPr>
            <a:lvl5pPr lvl="4">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5pPr>
            <a:lvl6pPr lvl="5">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6pPr>
            <a:lvl7pPr lvl="6">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7pPr>
            <a:lvl8pPr lvl="7">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8pPr>
            <a:lvl9pPr lvl="8">
              <a:spcBef>
                <a:spcPts val="0"/>
              </a:spcBef>
              <a:spcAft>
                <a:spcPts val="0"/>
              </a:spcAft>
              <a:buClr>
                <a:schemeClr val="dk2"/>
              </a:buClr>
              <a:buSzPts val="4200"/>
              <a:buFont typeface="Inter"/>
              <a:buNone/>
              <a:defRPr sz="4200">
                <a:solidFill>
                  <a:schemeClr val="dk2"/>
                </a:solidFill>
                <a:latin typeface="Inter"/>
                <a:ea typeface="Inter"/>
                <a:cs typeface="Inter"/>
                <a:sym typeface="Inter"/>
              </a:defRPr>
            </a:lvl9pPr>
          </a:lstStyle>
          <a:p/>
        </p:txBody>
      </p:sp>
      <p:sp>
        <p:nvSpPr>
          <p:cNvPr id="8" name="Google Shape;8;p1"/>
          <p:cNvSpPr txBox="1"/>
          <p:nvPr>
            <p:ph idx="1" type="body"/>
          </p:nvPr>
        </p:nvSpPr>
        <p:spPr>
          <a:xfrm>
            <a:off x="4613175" y="278025"/>
            <a:ext cx="2965500" cy="2965500"/>
          </a:xfrm>
          <a:prstGeom prst="rect">
            <a:avLst/>
          </a:prstGeom>
          <a:noFill/>
          <a:ln>
            <a:noFill/>
          </a:ln>
        </p:spPr>
        <p:txBody>
          <a:bodyPr anchorCtr="0" anchor="t" bIns="91425" lIns="91425" spcFirstLastPara="1" rIns="91425" wrap="square" tIns="91425">
            <a:noAutofit/>
          </a:bodyPr>
          <a:lstStyle>
            <a:lvl1pPr indent="-304800" lvl="0" marL="4572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1pPr>
            <a:lvl2pPr indent="-304800" lvl="1" marL="9144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2pPr>
            <a:lvl3pPr indent="-304800" lvl="2" marL="13716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3pPr>
            <a:lvl4pPr indent="-304800" lvl="3" marL="1828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4pPr>
            <a:lvl5pPr indent="-304800" lvl="4" marL="22860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5pPr>
            <a:lvl6pPr indent="-304800" lvl="5" marL="27432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6pPr>
            <a:lvl7pPr indent="-304800" lvl="6" marL="32004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7pPr>
            <a:lvl8pPr indent="-304800" lvl="7" marL="36576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8pPr>
            <a:lvl9pPr indent="-304800" lvl="8" marL="4114800">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 Id="rId3" Type="http://schemas.openxmlformats.org/officeDocument/2006/relationships/image" Target="../media/image7.png"/><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 Id="rId3" Type="http://schemas.openxmlformats.org/officeDocument/2006/relationships/image" Target="../media/image7.png"/><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2.xml"/><Relationship Id="rId3" Type="http://schemas.openxmlformats.org/officeDocument/2006/relationships/image" Target="../media/image7.png"/><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 Id="rId3" Type="http://schemas.openxmlformats.org/officeDocument/2006/relationships/image" Target="../media/image7.pn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 Id="rId3" Type="http://schemas.openxmlformats.org/officeDocument/2006/relationships/image" Target="../media/image7.png"/><Relationship Id="rId4"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image" Target="../media/image7.png"/><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image" Target="../media/image7.png"/><Relationship Id="rId4" Type="http://schemas.openxmlformats.org/officeDocument/2006/relationships/image" Target="../media/image26.png"/><Relationship Id="rId5" Type="http://schemas.openxmlformats.org/officeDocument/2006/relationships/image" Target="../media/image2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 Id="rId3" Type="http://schemas.openxmlformats.org/officeDocument/2006/relationships/image" Target="../media/image7.png"/><Relationship Id="rId4" Type="http://schemas.openxmlformats.org/officeDocument/2006/relationships/image" Target="../media/image3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 Id="rId3" Type="http://schemas.openxmlformats.org/officeDocument/2006/relationships/image" Target="../media/image7.png"/><Relationship Id="rId4" Type="http://schemas.openxmlformats.org/officeDocument/2006/relationships/image" Target="../media/image1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 Id="rId3" Type="http://schemas.openxmlformats.org/officeDocument/2006/relationships/image" Target="../media/image7.png"/><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0.xml"/><Relationship Id="rId3" Type="http://schemas.openxmlformats.org/officeDocument/2006/relationships/image" Target="../media/image7.png"/><Relationship Id="rId4" Type="http://schemas.openxmlformats.org/officeDocument/2006/relationships/image" Target="../media/image2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1.xml"/><Relationship Id="rId3" Type="http://schemas.openxmlformats.org/officeDocument/2006/relationships/image" Target="../media/image7.png"/><Relationship Id="rId4" Type="http://schemas.openxmlformats.org/officeDocument/2006/relationships/image" Target="../media/image2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 Id="rId3" Type="http://schemas.openxmlformats.org/officeDocument/2006/relationships/image" Target="../media/image7.png"/><Relationship Id="rId4" Type="http://schemas.openxmlformats.org/officeDocument/2006/relationships/image" Target="../media/image24.png"/><Relationship Id="rId5" Type="http://schemas.openxmlformats.org/officeDocument/2006/relationships/image" Target="../media/image1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3.xml"/><Relationship Id="rId3" Type="http://schemas.openxmlformats.org/officeDocument/2006/relationships/image" Target="../media/image7.png"/><Relationship Id="rId4" Type="http://schemas.openxmlformats.org/officeDocument/2006/relationships/image" Target="../media/image1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6.xml"/><Relationship Id="rId3" Type="http://schemas.openxmlformats.org/officeDocument/2006/relationships/image" Target="../media/image19.png"/><Relationship Id="rId4" Type="http://schemas.openxmlformats.org/officeDocument/2006/relationships/image" Target="../media/image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3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 Id="rId3" Type="http://schemas.openxmlformats.org/officeDocument/2006/relationships/image" Target="../media/image23.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1.xml"/><Relationship Id="rId3" Type="http://schemas.openxmlformats.org/officeDocument/2006/relationships/image" Target="../media/image27.png"/><Relationship Id="rId4" Type="http://schemas.openxmlformats.org/officeDocument/2006/relationships/image" Target="../media/image28.png"/><Relationship Id="rId5" Type="http://schemas.openxmlformats.org/officeDocument/2006/relationships/image" Target="../media/image2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47BE"/>
        </a:solidFill>
      </p:bgPr>
    </p:bg>
    <p:spTree>
      <p:nvGrpSpPr>
        <p:cNvPr id="338" name="Shape 338"/>
        <p:cNvGrpSpPr/>
        <p:nvPr/>
      </p:nvGrpSpPr>
      <p:grpSpPr>
        <a:xfrm>
          <a:off x="0" y="0"/>
          <a:ext cx="0" cy="0"/>
          <a:chOff x="0" y="0"/>
          <a:chExt cx="0" cy="0"/>
        </a:xfrm>
      </p:grpSpPr>
      <p:sp>
        <p:nvSpPr>
          <p:cNvPr id="339" name="Google Shape;339;p41"/>
          <p:cNvSpPr txBox="1"/>
          <p:nvPr>
            <p:ph type="title"/>
          </p:nvPr>
        </p:nvSpPr>
        <p:spPr>
          <a:xfrm>
            <a:off x="420875" y="1705496"/>
            <a:ext cx="4324800" cy="173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in MDs</a:t>
            </a:r>
            <a:endParaRPr/>
          </a:p>
        </p:txBody>
      </p:sp>
      <p:sp>
        <p:nvSpPr>
          <p:cNvPr id="340" name="Google Shape;340;p41"/>
          <p:cNvSpPr txBox="1"/>
          <p:nvPr>
            <p:ph idx="2" type="title"/>
          </p:nvPr>
        </p:nvSpPr>
        <p:spPr>
          <a:xfrm>
            <a:off x="420875" y="3200163"/>
            <a:ext cx="4036500" cy="52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Isabelle Carminati and Nicolas Calafiore</a:t>
            </a:r>
            <a:endParaRPr/>
          </a:p>
          <a:p>
            <a:pPr indent="0" lvl="0" marL="0" rtl="0" algn="l">
              <a:spcBef>
                <a:spcPts val="0"/>
              </a:spcBef>
              <a:spcAft>
                <a:spcPts val="0"/>
              </a:spcAft>
              <a:buNone/>
            </a:pPr>
            <a:r>
              <a:rPr i="1" lang="en" sz="1700"/>
              <a:t>Fall 2024</a:t>
            </a:r>
            <a:endParaRPr i="1" sz="1700"/>
          </a:p>
        </p:txBody>
      </p:sp>
      <p:pic>
        <p:nvPicPr>
          <p:cNvPr descr="Abstract image of blue ribbons on a black background." id="341" name="Google Shape;341;p41"/>
          <p:cNvPicPr preferRelativeResize="0"/>
          <p:nvPr>
            <p:ph idx="3" type="pic"/>
          </p:nvPr>
        </p:nvPicPr>
        <p:blipFill rotWithShape="1">
          <a:blip r:embed="rId3">
            <a:alphaModFix/>
          </a:blip>
          <a:srcRect b="0" l="12943" r="32255" t="0"/>
          <a:stretch/>
        </p:blipFill>
        <p:spPr>
          <a:xfrm>
            <a:off x="5039775" y="196800"/>
            <a:ext cx="3905400" cy="4749900"/>
          </a:xfrm>
          <a:prstGeom prst="roundRect">
            <a:avLst>
              <a:gd fmla="val 16667" name="adj"/>
            </a:avLst>
          </a:prstGeom>
        </p:spPr>
      </p:pic>
      <p:sp>
        <p:nvSpPr>
          <p:cNvPr id="342" name="Google Shape;342;p41"/>
          <p:cNvSpPr/>
          <p:nvPr/>
        </p:nvSpPr>
        <p:spPr>
          <a:xfrm>
            <a:off x="560525" y="1083400"/>
            <a:ext cx="1962600" cy="4101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Inter ExtraBold"/>
                <a:ea typeface="Inter ExtraBold"/>
                <a:cs typeface="Inter ExtraBold"/>
                <a:sym typeface="Inter ExtraBold"/>
              </a:rPr>
              <a:t>EGN4912</a:t>
            </a:r>
            <a:endParaRPr>
              <a:solidFill>
                <a:schemeClr val="lt1"/>
              </a:solidFill>
              <a:latin typeface="Inter ExtraBold"/>
              <a:ea typeface="Inter ExtraBold"/>
              <a:cs typeface="Inter ExtraBold"/>
              <a:sym typeface="Inter ExtraBold"/>
            </a:endParaRPr>
          </a:p>
        </p:txBody>
      </p:sp>
      <p:pic>
        <p:nvPicPr>
          <p:cNvPr id="343" name="Google Shape;343;p41"/>
          <p:cNvPicPr preferRelativeResize="0"/>
          <p:nvPr/>
        </p:nvPicPr>
        <p:blipFill>
          <a:blip r:embed="rId4">
            <a:alphaModFix/>
          </a:blip>
          <a:stretch>
            <a:fillRect/>
          </a:stretch>
        </p:blipFill>
        <p:spPr>
          <a:xfrm>
            <a:off x="4457375" y="196800"/>
            <a:ext cx="4560500" cy="4810500"/>
          </a:xfrm>
          <a:prstGeom prst="rect">
            <a:avLst/>
          </a:prstGeom>
          <a:noFill/>
          <a:ln cap="rnd" cmpd="sng" w="9525">
            <a:solidFill>
              <a:schemeClr val="dk2"/>
            </a:solidFill>
            <a:prstDash val="solid"/>
            <a:round/>
            <a:headEnd len="sm" w="sm" type="none"/>
            <a:tailEnd len="sm" w="sm" type="none"/>
          </a:ln>
          <a:effectLst>
            <a:outerShdw blurRad="57150" rotWithShape="0" algn="bl" dir="5400000" dist="19050">
              <a:srgbClr val="000000">
                <a:alpha val="50000"/>
              </a:srgbClr>
            </a:outerShdw>
          </a:effectLst>
        </p:spPr>
      </p:pic>
      <p:sp>
        <p:nvSpPr>
          <p:cNvPr id="344" name="Google Shape;344;p41"/>
          <p:cNvSpPr txBox="1"/>
          <p:nvPr/>
        </p:nvSpPr>
        <p:spPr>
          <a:xfrm>
            <a:off x="8140975" y="4734600"/>
            <a:ext cx="876900" cy="272700"/>
          </a:xfrm>
          <a:prstGeom prst="rect">
            <a:avLst/>
          </a:prstGeom>
          <a:solidFill>
            <a:srgbClr val="F6F5EC"/>
          </a:solidFill>
          <a:ln cap="flat" cmpd="sng" w="9525">
            <a:solidFill>
              <a:schemeClr val="accent6"/>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i="1" lang="en" sz="1000">
                <a:solidFill>
                  <a:schemeClr val="dk2"/>
                </a:solidFill>
                <a:latin typeface="Times New Roman"/>
                <a:ea typeface="Times New Roman"/>
                <a:cs typeface="Times New Roman"/>
                <a:sym typeface="Times New Roman"/>
              </a:rPr>
              <a:t>AI generated</a:t>
            </a:r>
            <a:endParaRPr i="1" sz="1000">
              <a:solidFill>
                <a:schemeClr val="dk2"/>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50"/>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Learning Curve</a:t>
            </a:r>
            <a:endParaRPr/>
          </a:p>
        </p:txBody>
      </p:sp>
      <p:sp>
        <p:nvSpPr>
          <p:cNvPr id="446" name="Google Shape;446;p50"/>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Encoding</a:t>
            </a:r>
            <a:endParaRPr/>
          </a:p>
        </p:txBody>
      </p:sp>
      <p:sp>
        <p:nvSpPr>
          <p:cNvPr id="447" name="Google Shape;447;p50"/>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Outdated</a:t>
            </a:r>
            <a:endParaRPr/>
          </a:p>
        </p:txBody>
      </p:sp>
      <p:sp>
        <p:nvSpPr>
          <p:cNvPr id="448" name="Google Shape;448;p50"/>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Finding an optimal </a:t>
            </a:r>
            <a:r>
              <a:rPr lang="en"/>
              <a:t>encoder</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Finding </a:t>
            </a:r>
            <a:r>
              <a:rPr lang="en"/>
              <a:t>appropriate</a:t>
            </a:r>
            <a:r>
              <a:rPr lang="en"/>
              <a:t> visualizations</a:t>
            </a:r>
            <a:endParaRPr/>
          </a:p>
        </p:txBody>
      </p:sp>
      <p:sp>
        <p:nvSpPr>
          <p:cNvPr id="449" name="Google Shape;449;p50"/>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Understanding given code and applying</a:t>
            </a:r>
            <a:endParaRPr/>
          </a:p>
        </p:txBody>
      </p:sp>
      <p:sp>
        <p:nvSpPr>
          <p:cNvPr id="450" name="Google Shape;450;p50"/>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Referenced code works with </a:t>
            </a:r>
            <a:r>
              <a:rPr lang="en"/>
              <a:t>older</a:t>
            </a:r>
            <a:r>
              <a:rPr lang="en"/>
              <a:t> versions of </a:t>
            </a:r>
            <a:r>
              <a:rPr lang="en"/>
              <a:t>python</a:t>
            </a:r>
            <a:r>
              <a:rPr lang="en"/>
              <a:t> and libraries</a:t>
            </a:r>
            <a:endParaRPr/>
          </a:p>
          <a:p>
            <a:pPr indent="-317500" lvl="0" marL="457200" rtl="0" algn="l">
              <a:spcBef>
                <a:spcPts val="0"/>
              </a:spcBef>
              <a:spcAft>
                <a:spcPts val="0"/>
              </a:spcAft>
              <a:buSzPts val="1400"/>
              <a:buChar char="●"/>
            </a:pPr>
            <a:r>
              <a:rPr lang="en"/>
              <a:t>Configuring working </a:t>
            </a:r>
            <a:r>
              <a:rPr lang="en"/>
              <a:t>environment</a:t>
            </a:r>
            <a:r>
              <a:rPr lang="en"/>
              <a:t> by downgrading</a:t>
            </a:r>
            <a:endParaRPr/>
          </a:p>
        </p:txBody>
      </p:sp>
      <p:sp>
        <p:nvSpPr>
          <p:cNvPr id="451" name="Google Shape;451;p50"/>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Challenges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51"/>
          <p:cNvSpPr txBox="1"/>
          <p:nvPr>
            <p:ph type="title"/>
          </p:nvPr>
        </p:nvSpPr>
        <p:spPr>
          <a:xfrm>
            <a:off x="165775" y="1454175"/>
            <a:ext cx="5438700" cy="243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500"/>
              <a:t>Data</a:t>
            </a:r>
            <a:endParaRPr sz="5500"/>
          </a:p>
          <a:p>
            <a:pPr indent="0" lvl="0" marL="0" rtl="0" algn="l">
              <a:spcBef>
                <a:spcPts val="0"/>
              </a:spcBef>
              <a:spcAft>
                <a:spcPts val="0"/>
              </a:spcAft>
              <a:buNone/>
            </a:pPr>
            <a:r>
              <a:rPr lang="en" sz="5000"/>
              <a:t>Visualizations</a:t>
            </a:r>
            <a:endParaRPr sz="5000"/>
          </a:p>
        </p:txBody>
      </p:sp>
      <p:sp>
        <p:nvSpPr>
          <p:cNvPr id="457" name="Google Shape;457;p51"/>
          <p:cNvSpPr txBox="1"/>
          <p:nvPr>
            <p:ph idx="2" type="title"/>
          </p:nvPr>
        </p:nvSpPr>
        <p:spPr>
          <a:xfrm>
            <a:off x="457900" y="3225675"/>
            <a:ext cx="4036500" cy="115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Analyzing our CSV file…</a:t>
            </a:r>
            <a:endParaRPr/>
          </a:p>
        </p:txBody>
      </p:sp>
      <p:pic>
        <p:nvPicPr>
          <p:cNvPr id="458" name="Google Shape;458;p51"/>
          <p:cNvPicPr preferRelativeResize="0"/>
          <p:nvPr>
            <p:ph idx="3" type="pic"/>
          </p:nvPr>
        </p:nvPicPr>
        <p:blipFill rotWithShape="1">
          <a:blip r:embed="rId3">
            <a:alphaModFix/>
          </a:blip>
          <a:srcRect b="8151" l="8888" r="7492" t="7815"/>
          <a:stretch/>
        </p:blipFill>
        <p:spPr>
          <a:xfrm>
            <a:off x="4932775" y="576150"/>
            <a:ext cx="3971700" cy="3991200"/>
          </a:xfrm>
          <a:prstGeom prst="roundRect">
            <a:avLst>
              <a:gd fmla="val 16667" name="adj"/>
            </a:avLst>
          </a:prstGeom>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52"/>
          <p:cNvSpPr txBox="1"/>
          <p:nvPr>
            <p:ph type="title"/>
          </p:nvPr>
        </p:nvSpPr>
        <p:spPr>
          <a:xfrm>
            <a:off x="439050" y="625225"/>
            <a:ext cx="6231300" cy="168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a:t>
            </a:r>
            <a:endParaRPr/>
          </a:p>
          <a:p>
            <a:pPr indent="0" lvl="0" marL="0" rtl="0" algn="l">
              <a:spcBef>
                <a:spcPts val="0"/>
              </a:spcBef>
              <a:spcAft>
                <a:spcPts val="0"/>
              </a:spcAft>
              <a:buNone/>
            </a:pPr>
            <a:r>
              <a:t/>
            </a:r>
            <a:endParaRPr/>
          </a:p>
        </p:txBody>
      </p:sp>
      <p:sp>
        <p:nvSpPr>
          <p:cNvPr id="464" name="Google Shape;464;p52"/>
          <p:cNvSpPr txBox="1"/>
          <p:nvPr>
            <p:ph idx="2" type="title"/>
          </p:nvPr>
        </p:nvSpPr>
        <p:spPr>
          <a:xfrm>
            <a:off x="439050" y="1901375"/>
            <a:ext cx="7397400" cy="26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want to showcase the data used for our algorithm and the respective trends.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also want to help our audience understand the trends and </a:t>
            </a:r>
            <a:r>
              <a:rPr lang="en"/>
              <a:t>readings</a:t>
            </a:r>
            <a:r>
              <a:rPr lang="en"/>
              <a:t> behind why those trends exist.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Additionally we made our visualizations </a:t>
            </a:r>
            <a:r>
              <a:rPr lang="en"/>
              <a:t>appealing</a:t>
            </a:r>
            <a:r>
              <a:rPr lang="en"/>
              <a:t> and readable through plotting libraries (Numpy &amp; Matplotlib).</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53"/>
          <p:cNvSpPr txBox="1"/>
          <p:nvPr>
            <p:ph type="title"/>
          </p:nvPr>
        </p:nvSpPr>
        <p:spPr>
          <a:xfrm>
            <a:off x="452575" y="596800"/>
            <a:ext cx="4418100" cy="296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PAPERS BY COUNTRY</a:t>
            </a:r>
            <a:endParaRPr/>
          </a:p>
        </p:txBody>
      </p:sp>
      <p:sp>
        <p:nvSpPr>
          <p:cNvPr id="470" name="Google Shape;470;p53"/>
          <p:cNvSpPr txBox="1"/>
          <p:nvPr>
            <p:ph idx="1" type="body"/>
          </p:nvPr>
        </p:nvSpPr>
        <p:spPr>
          <a:xfrm>
            <a:off x="452575" y="1736350"/>
            <a:ext cx="4452300" cy="208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lnSpc>
                <a:spcPct val="115000"/>
              </a:lnSpc>
              <a:spcBef>
                <a:spcPts val="0"/>
              </a:spcBef>
              <a:spcAft>
                <a:spcPts val="0"/>
              </a:spcAft>
              <a:buNone/>
            </a:pPr>
            <a:r>
              <a:rPr b="1" lang="en"/>
              <a:t>What does this mean?</a:t>
            </a:r>
            <a:endParaRPr b="1"/>
          </a:p>
          <a:p>
            <a:pPr indent="-304800" lvl="0" marL="457200" rtl="0" algn="l">
              <a:lnSpc>
                <a:spcPct val="115000"/>
              </a:lnSpc>
              <a:spcBef>
                <a:spcPts val="0"/>
              </a:spcBef>
              <a:spcAft>
                <a:spcPts val="0"/>
              </a:spcAft>
              <a:buSzPts val="1200"/>
              <a:buChar char="●"/>
            </a:pPr>
            <a:r>
              <a:rPr lang="en"/>
              <a:t>Amount of Countries: </a:t>
            </a:r>
            <a:r>
              <a:rPr b="1" lang="en"/>
              <a:t>32</a:t>
            </a:r>
            <a:endParaRPr b="1"/>
          </a:p>
          <a:p>
            <a:pPr indent="-304800" lvl="0" marL="457200" rtl="0" algn="l">
              <a:lnSpc>
                <a:spcPct val="115000"/>
              </a:lnSpc>
              <a:spcBef>
                <a:spcPts val="0"/>
              </a:spcBef>
              <a:spcAft>
                <a:spcPts val="0"/>
              </a:spcAft>
              <a:buSzPts val="1200"/>
              <a:buChar char="●"/>
            </a:pPr>
            <a:r>
              <a:rPr lang="en"/>
              <a:t>United States leads with </a:t>
            </a:r>
            <a:r>
              <a:rPr b="1" lang="en"/>
              <a:t>49 </a:t>
            </a:r>
            <a:r>
              <a:rPr lang="en"/>
              <a:t>papers out of the </a:t>
            </a:r>
            <a:r>
              <a:rPr b="1" lang="en"/>
              <a:t>220 </a:t>
            </a:r>
            <a:r>
              <a:rPr lang="en"/>
              <a:t>papers</a:t>
            </a:r>
            <a:endParaRPr/>
          </a:p>
          <a:p>
            <a:pPr indent="-304800" lvl="0" marL="457200" rtl="0" algn="l">
              <a:lnSpc>
                <a:spcPct val="115000"/>
              </a:lnSpc>
              <a:spcBef>
                <a:spcPts val="0"/>
              </a:spcBef>
              <a:spcAft>
                <a:spcPts val="0"/>
              </a:spcAft>
              <a:buSzPts val="1200"/>
              <a:buChar char="●"/>
            </a:pPr>
            <a:r>
              <a:rPr lang="en"/>
              <a:t>China follows with 32 papers and India with 19</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b="1" lang="en"/>
              <a:t>Why?</a:t>
            </a:r>
            <a:endParaRPr b="1"/>
          </a:p>
          <a:p>
            <a:pPr indent="-304800" lvl="0" marL="457200" rtl="0" algn="l">
              <a:lnSpc>
                <a:spcPct val="100000"/>
              </a:lnSpc>
              <a:spcBef>
                <a:spcPts val="0"/>
              </a:spcBef>
              <a:spcAft>
                <a:spcPts val="0"/>
              </a:spcAft>
              <a:buSzPts val="1200"/>
              <a:buChar char="●"/>
            </a:pPr>
            <a:r>
              <a:rPr lang="en"/>
              <a:t>The US may be in the lead since we searched for papers that were written in English</a:t>
            </a:r>
            <a:endParaRPr/>
          </a:p>
          <a:p>
            <a:pPr indent="0" lvl="0" marL="0" rtl="0" algn="l">
              <a:lnSpc>
                <a:spcPct val="100000"/>
              </a:lnSpc>
              <a:spcBef>
                <a:spcPts val="0"/>
              </a:spcBef>
              <a:spcAft>
                <a:spcPts val="0"/>
              </a:spcAft>
              <a:buNone/>
            </a:pPr>
            <a:r>
              <a:t/>
            </a:r>
            <a:endParaRPr/>
          </a:p>
          <a:p>
            <a:pPr indent="-304800" lvl="0" marL="457200" rtl="0" algn="l">
              <a:lnSpc>
                <a:spcPct val="100000"/>
              </a:lnSpc>
              <a:spcBef>
                <a:spcPts val="0"/>
              </a:spcBef>
              <a:spcAft>
                <a:spcPts val="0"/>
              </a:spcAft>
              <a:buSzPts val="1200"/>
              <a:buChar char="●"/>
            </a:pPr>
            <a:r>
              <a:rPr lang="en"/>
              <a:t>The US is a melting pot of research and homes the top educational institutions</a:t>
            </a:r>
            <a:endParaRPr/>
          </a:p>
        </p:txBody>
      </p:sp>
      <p:pic>
        <p:nvPicPr>
          <p:cNvPr id="471" name="Google Shape;471;p53"/>
          <p:cNvPicPr preferRelativeResize="0"/>
          <p:nvPr/>
        </p:nvPicPr>
        <p:blipFill>
          <a:blip r:embed="rId3">
            <a:alphaModFix/>
          </a:blip>
          <a:stretch>
            <a:fillRect/>
          </a:stretch>
        </p:blipFill>
        <p:spPr>
          <a:xfrm>
            <a:off x="5579897" y="0"/>
            <a:ext cx="3129405"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sp>
        <p:nvSpPr>
          <p:cNvPr id="476" name="Google Shape;476;p54"/>
          <p:cNvSpPr txBox="1"/>
          <p:nvPr>
            <p:ph type="title"/>
          </p:nvPr>
        </p:nvSpPr>
        <p:spPr>
          <a:xfrm>
            <a:off x="452575" y="596800"/>
            <a:ext cx="4418100" cy="296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SOURCE SECONDARY</a:t>
            </a:r>
            <a:endParaRPr/>
          </a:p>
        </p:txBody>
      </p:sp>
      <p:sp>
        <p:nvSpPr>
          <p:cNvPr id="477" name="Google Shape;477;p54"/>
          <p:cNvSpPr txBox="1"/>
          <p:nvPr>
            <p:ph idx="1" type="body"/>
          </p:nvPr>
        </p:nvSpPr>
        <p:spPr>
          <a:xfrm>
            <a:off x="452575" y="1966775"/>
            <a:ext cx="3975000" cy="2080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t>What does this mean?</a:t>
            </a:r>
            <a:endParaRPr b="1"/>
          </a:p>
          <a:p>
            <a:pPr indent="-304800" lvl="0" marL="457200" rtl="0" algn="l">
              <a:lnSpc>
                <a:spcPct val="115000"/>
              </a:lnSpc>
              <a:spcBef>
                <a:spcPts val="0"/>
              </a:spcBef>
              <a:spcAft>
                <a:spcPts val="0"/>
              </a:spcAft>
              <a:buSzPts val="1200"/>
              <a:buChar char="●"/>
            </a:pPr>
            <a:r>
              <a:rPr lang="en"/>
              <a:t>Amount of DSS: </a:t>
            </a:r>
            <a:r>
              <a:rPr b="1" lang="en"/>
              <a:t>71</a:t>
            </a:r>
            <a:r>
              <a:rPr lang="en"/>
              <a:t>, showcasing top 20</a:t>
            </a:r>
            <a:endParaRPr/>
          </a:p>
          <a:p>
            <a:pPr indent="-304800" lvl="0" marL="457200" rtl="0" algn="l">
              <a:lnSpc>
                <a:spcPct val="115000"/>
              </a:lnSpc>
              <a:spcBef>
                <a:spcPts val="0"/>
              </a:spcBef>
              <a:spcAft>
                <a:spcPts val="0"/>
              </a:spcAft>
              <a:buSzPts val="1200"/>
              <a:buChar char="●"/>
            </a:pPr>
            <a:r>
              <a:rPr lang="en"/>
              <a:t>Wearables and videos are most popular</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b="1" lang="en"/>
              <a:t>Why?</a:t>
            </a:r>
            <a:endParaRPr/>
          </a:p>
          <a:p>
            <a:pPr indent="-304800" lvl="0" marL="457200" rtl="0" algn="l">
              <a:spcBef>
                <a:spcPts val="0"/>
              </a:spcBef>
              <a:spcAft>
                <a:spcPts val="0"/>
              </a:spcAft>
              <a:buSzPts val="1200"/>
              <a:buChar char="●"/>
            </a:pPr>
            <a:r>
              <a:rPr lang="en"/>
              <a:t>Wearables are the easiest method to track certain variables with how much technology is advancing</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a:t>Videos are likely popular as they are integrated into the study’s machine learning algorithm.</a:t>
            </a:r>
            <a:endParaRPr/>
          </a:p>
        </p:txBody>
      </p:sp>
      <p:pic>
        <p:nvPicPr>
          <p:cNvPr id="478" name="Google Shape;478;p54"/>
          <p:cNvPicPr preferRelativeResize="0"/>
          <p:nvPr/>
        </p:nvPicPr>
        <p:blipFill>
          <a:blip r:embed="rId3">
            <a:alphaModFix/>
          </a:blip>
          <a:stretch>
            <a:fillRect/>
          </a:stretch>
        </p:blipFill>
        <p:spPr>
          <a:xfrm>
            <a:off x="4671470" y="0"/>
            <a:ext cx="4227408" cy="514349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p55"/>
          <p:cNvSpPr txBox="1"/>
          <p:nvPr>
            <p:ph type="title"/>
          </p:nvPr>
        </p:nvSpPr>
        <p:spPr>
          <a:xfrm>
            <a:off x="452575" y="596800"/>
            <a:ext cx="4418100" cy="296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ALGORITHMS</a:t>
            </a:r>
            <a:endParaRPr/>
          </a:p>
        </p:txBody>
      </p:sp>
      <p:sp>
        <p:nvSpPr>
          <p:cNvPr id="484" name="Google Shape;484;p55"/>
          <p:cNvSpPr txBox="1"/>
          <p:nvPr>
            <p:ph idx="1" type="body"/>
          </p:nvPr>
        </p:nvSpPr>
        <p:spPr>
          <a:xfrm>
            <a:off x="431425" y="1596450"/>
            <a:ext cx="4580400" cy="2080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t>What does this mean?</a:t>
            </a:r>
            <a:endParaRPr b="1"/>
          </a:p>
          <a:p>
            <a:pPr indent="-304800" lvl="0" marL="457200" rtl="0" algn="l">
              <a:lnSpc>
                <a:spcPct val="115000"/>
              </a:lnSpc>
              <a:spcBef>
                <a:spcPts val="0"/>
              </a:spcBef>
              <a:spcAft>
                <a:spcPts val="0"/>
              </a:spcAft>
              <a:buSzPts val="1200"/>
              <a:buChar char="●"/>
            </a:pPr>
            <a:r>
              <a:rPr lang="en"/>
              <a:t>Amount of distinct algorithms: </a:t>
            </a:r>
            <a:r>
              <a:rPr b="1" lang="en"/>
              <a:t>173</a:t>
            </a:r>
            <a:r>
              <a:rPr lang="en"/>
              <a:t>, showcasing top 20</a:t>
            </a:r>
            <a:endParaRPr/>
          </a:p>
          <a:p>
            <a:pPr indent="-304800" lvl="0" marL="457200" rtl="0" algn="l">
              <a:lnSpc>
                <a:spcPct val="115000"/>
              </a:lnSpc>
              <a:spcBef>
                <a:spcPts val="0"/>
              </a:spcBef>
              <a:spcAft>
                <a:spcPts val="0"/>
              </a:spcAft>
              <a:buSzPts val="1200"/>
              <a:buChar char="●"/>
            </a:pPr>
            <a:r>
              <a:rPr lang="en"/>
              <a:t>SVM (majority) , RF, and KNN are most popular</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b="1" lang="en"/>
              <a:t>Why?</a:t>
            </a:r>
            <a:endParaRPr/>
          </a:p>
          <a:p>
            <a:pPr indent="-304800" lvl="0" marL="457200" rtl="0" algn="l">
              <a:spcBef>
                <a:spcPts val="0"/>
              </a:spcBef>
              <a:spcAft>
                <a:spcPts val="0"/>
              </a:spcAft>
              <a:buSzPts val="1200"/>
              <a:buChar char="●"/>
            </a:pPr>
            <a:r>
              <a:rPr lang="en"/>
              <a:t>SVMS are effective for classification tasks, and most of the research articles have a common goal of classifying an MD. </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a:t>In terms of classifications, KNN is simple and RF is versatile which works with classifications and regression problems </a:t>
            </a:r>
            <a:endParaRPr/>
          </a:p>
        </p:txBody>
      </p:sp>
      <p:pic>
        <p:nvPicPr>
          <p:cNvPr id="485" name="Google Shape;485;p55"/>
          <p:cNvPicPr preferRelativeResize="0"/>
          <p:nvPr/>
        </p:nvPicPr>
        <p:blipFill>
          <a:blip r:embed="rId3">
            <a:alphaModFix/>
          </a:blip>
          <a:stretch>
            <a:fillRect/>
          </a:stretch>
        </p:blipFill>
        <p:spPr>
          <a:xfrm>
            <a:off x="5360783" y="0"/>
            <a:ext cx="3416335" cy="51435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56"/>
          <p:cNvSpPr txBox="1"/>
          <p:nvPr>
            <p:ph type="title"/>
          </p:nvPr>
        </p:nvSpPr>
        <p:spPr>
          <a:xfrm>
            <a:off x="452575" y="596800"/>
            <a:ext cx="4418100" cy="296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MDS</a:t>
            </a:r>
            <a:endParaRPr/>
          </a:p>
        </p:txBody>
      </p:sp>
      <p:sp>
        <p:nvSpPr>
          <p:cNvPr id="491" name="Google Shape;491;p56"/>
          <p:cNvSpPr txBox="1"/>
          <p:nvPr>
            <p:ph idx="1" type="body"/>
          </p:nvPr>
        </p:nvSpPr>
        <p:spPr>
          <a:xfrm>
            <a:off x="243575" y="1613950"/>
            <a:ext cx="3810300" cy="2080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400">
                <a:solidFill>
                  <a:srgbClr val="000000"/>
                </a:solidFill>
                <a:latin typeface="Arial"/>
                <a:ea typeface="Arial"/>
                <a:cs typeface="Arial"/>
                <a:sym typeface="Arial"/>
              </a:rPr>
              <a:t>What does this mean?</a:t>
            </a:r>
            <a:endParaRPr b="1" sz="1400">
              <a:solidFill>
                <a:srgbClr val="000000"/>
              </a:solidFill>
              <a:latin typeface="Arial"/>
              <a:ea typeface="Arial"/>
              <a:cs typeface="Arial"/>
              <a:sym typeface="Arial"/>
            </a:endParaRPr>
          </a:p>
          <a:p>
            <a:pPr indent="-317500" lvl="0" marL="457200" rtl="0" algn="l">
              <a:lnSpc>
                <a:spcPct val="115000"/>
              </a:lnSpc>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PD, FoG, and Dyskinesia are the most popular</a:t>
            </a:r>
            <a:endParaRPr sz="1400">
              <a:solidFill>
                <a:srgbClr val="000000"/>
              </a:solidFill>
              <a:latin typeface="Arial"/>
              <a:ea typeface="Arial"/>
              <a:cs typeface="Arial"/>
              <a:sym typeface="Arial"/>
            </a:endParaRPr>
          </a:p>
          <a:p>
            <a:pPr indent="-317500" lvl="0" marL="457200" rtl="0" algn="l">
              <a:lnSpc>
                <a:spcPct val="115000"/>
              </a:lnSpc>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Ataxia is popular too, but we broke it down into types of Ataxia for accuracy</a:t>
            </a:r>
            <a:endParaRPr sz="14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4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b="1" lang="en" sz="1400">
                <a:solidFill>
                  <a:srgbClr val="000000"/>
                </a:solidFill>
                <a:latin typeface="Arial"/>
                <a:ea typeface="Arial"/>
                <a:cs typeface="Arial"/>
                <a:sym typeface="Arial"/>
              </a:rPr>
              <a:t>Why?</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PD is our </a:t>
            </a:r>
            <a:r>
              <a:rPr lang="en" sz="1400">
                <a:solidFill>
                  <a:srgbClr val="000000"/>
                </a:solidFill>
                <a:latin typeface="Arial"/>
                <a:ea typeface="Arial"/>
                <a:cs typeface="Arial"/>
                <a:sym typeface="Arial"/>
              </a:rPr>
              <a:t>main</a:t>
            </a:r>
            <a:r>
              <a:rPr lang="en" sz="1400">
                <a:solidFill>
                  <a:srgbClr val="000000"/>
                </a:solidFill>
                <a:latin typeface="Arial"/>
                <a:ea typeface="Arial"/>
                <a:cs typeface="Arial"/>
                <a:sym typeface="Arial"/>
              </a:rPr>
              <a:t> focus and we looked for data that included PD and a movement disorder related to PD, it makes sense to be the top count</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sz="1400">
              <a:solidFill>
                <a:srgbClr val="000000"/>
              </a:solidFill>
              <a:latin typeface="Arial"/>
              <a:ea typeface="Arial"/>
              <a:cs typeface="Arial"/>
              <a:sym typeface="Arial"/>
            </a:endParaRPr>
          </a:p>
          <a:p>
            <a:pPr indent="0" lvl="0" marL="0" rtl="0" algn="l">
              <a:spcBef>
                <a:spcPts val="0"/>
              </a:spcBef>
              <a:spcAft>
                <a:spcPts val="0"/>
              </a:spcAft>
              <a:buNone/>
            </a:pPr>
            <a:r>
              <a:t/>
            </a:r>
            <a:endParaRPr/>
          </a:p>
        </p:txBody>
      </p:sp>
      <p:pic>
        <p:nvPicPr>
          <p:cNvPr id="492" name="Google Shape;492;p56"/>
          <p:cNvPicPr preferRelativeResize="0"/>
          <p:nvPr/>
        </p:nvPicPr>
        <p:blipFill>
          <a:blip r:embed="rId3">
            <a:alphaModFix/>
          </a:blip>
          <a:stretch>
            <a:fillRect/>
          </a:stretch>
        </p:blipFill>
        <p:spPr>
          <a:xfrm>
            <a:off x="4234775" y="197875"/>
            <a:ext cx="4747751" cy="47477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57"/>
          <p:cNvSpPr txBox="1"/>
          <p:nvPr>
            <p:ph type="title"/>
          </p:nvPr>
        </p:nvSpPr>
        <p:spPr>
          <a:xfrm>
            <a:off x="420875" y="1402000"/>
            <a:ext cx="4324800" cy="243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K-Means</a:t>
            </a:r>
            <a:endParaRPr/>
          </a:p>
          <a:p>
            <a:pPr indent="0" lvl="0" marL="0" rtl="0" algn="l">
              <a:spcBef>
                <a:spcPts val="0"/>
              </a:spcBef>
              <a:spcAft>
                <a:spcPts val="0"/>
              </a:spcAft>
              <a:buNone/>
            </a:pPr>
            <a:r>
              <a:rPr lang="en"/>
              <a:t>Clustering</a:t>
            </a:r>
            <a:endParaRPr/>
          </a:p>
          <a:p>
            <a:pPr indent="0" lvl="0" marL="0" rtl="0" algn="l">
              <a:spcBef>
                <a:spcPts val="0"/>
              </a:spcBef>
              <a:spcAft>
                <a:spcPts val="0"/>
              </a:spcAft>
              <a:buNone/>
            </a:pPr>
            <a:r>
              <a:t/>
            </a:r>
            <a:endParaRPr/>
          </a:p>
        </p:txBody>
      </p:sp>
      <p:sp>
        <p:nvSpPr>
          <p:cNvPr id="498" name="Google Shape;498;p57"/>
          <p:cNvSpPr txBox="1"/>
          <p:nvPr>
            <p:ph idx="2" type="title"/>
          </p:nvPr>
        </p:nvSpPr>
        <p:spPr>
          <a:xfrm>
            <a:off x="457900" y="3472550"/>
            <a:ext cx="4036500" cy="115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Where things get interesting…</a:t>
            </a:r>
            <a:endParaRPr/>
          </a:p>
        </p:txBody>
      </p:sp>
      <p:pic>
        <p:nvPicPr>
          <p:cNvPr id="499" name="Google Shape;499;p57"/>
          <p:cNvPicPr preferRelativeResize="0"/>
          <p:nvPr/>
        </p:nvPicPr>
        <p:blipFill>
          <a:blip r:embed="rId3">
            <a:alphaModFix/>
          </a:blip>
          <a:stretch>
            <a:fillRect/>
          </a:stretch>
        </p:blipFill>
        <p:spPr>
          <a:xfrm>
            <a:off x="4572000" y="278050"/>
            <a:ext cx="4434300" cy="4587300"/>
          </a:xfrm>
          <a:prstGeom prst="roundRect">
            <a:avLst>
              <a:gd fmla="val 16667" name="adj"/>
            </a:avLst>
          </a:prstGeom>
          <a:noFill/>
          <a:ln>
            <a:noFill/>
          </a:ln>
          <a:effectLst>
            <a:outerShdw rotWithShape="0" algn="bl" dir="5400000" dist="19050">
              <a:srgbClr val="000000">
                <a:alpha val="50000"/>
              </a:srgbClr>
            </a:outerShdw>
          </a:effectLst>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58"/>
          <p:cNvSpPr txBox="1"/>
          <p:nvPr>
            <p:ph type="title"/>
          </p:nvPr>
        </p:nvSpPr>
        <p:spPr>
          <a:xfrm>
            <a:off x="439050" y="501775"/>
            <a:ext cx="6231300" cy="168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a:t>
            </a:r>
            <a:endParaRPr/>
          </a:p>
          <a:p>
            <a:pPr indent="0" lvl="0" marL="0" rtl="0" algn="l">
              <a:spcBef>
                <a:spcPts val="0"/>
              </a:spcBef>
              <a:spcAft>
                <a:spcPts val="0"/>
              </a:spcAft>
              <a:buNone/>
            </a:pPr>
            <a:r>
              <a:t/>
            </a:r>
            <a:endParaRPr/>
          </a:p>
        </p:txBody>
      </p:sp>
      <p:sp>
        <p:nvSpPr>
          <p:cNvPr id="505" name="Google Shape;505;p58"/>
          <p:cNvSpPr txBox="1"/>
          <p:nvPr>
            <p:ph idx="2" type="title"/>
          </p:nvPr>
        </p:nvSpPr>
        <p:spPr>
          <a:xfrm>
            <a:off x="381450" y="1547500"/>
            <a:ext cx="7397400" cy="26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Demonstrating the clustering for all columns in our data in a concise and visually appealing manner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We’d also like to showcase the </a:t>
            </a:r>
            <a:r>
              <a:rPr lang="en"/>
              <a:t>importance</a:t>
            </a:r>
            <a:r>
              <a:rPr lang="en"/>
              <a:t> of accuracy with encoding your data. We’ll observe some differences found with our encoders.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Examples will be shown as we demonstrate our KNN clusterings.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5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PAPERS:</a:t>
            </a:r>
            <a:endParaRPr/>
          </a:p>
        </p:txBody>
      </p:sp>
      <p:pic>
        <p:nvPicPr>
          <p:cNvPr id="511" name="Google Shape;511;p59"/>
          <p:cNvPicPr preferRelativeResize="0"/>
          <p:nvPr/>
        </p:nvPicPr>
        <p:blipFill>
          <a:blip r:embed="rId3">
            <a:alphaModFix/>
          </a:blip>
          <a:stretch>
            <a:fillRect/>
          </a:stretch>
        </p:blipFill>
        <p:spPr>
          <a:xfrm>
            <a:off x="0" y="1415323"/>
            <a:ext cx="9144000" cy="3003504"/>
          </a:xfrm>
          <a:prstGeom prst="rect">
            <a:avLst/>
          </a:prstGeom>
          <a:noFill/>
          <a:ln>
            <a:noFill/>
          </a:ln>
        </p:spPr>
      </p:pic>
      <p:sp>
        <p:nvSpPr>
          <p:cNvPr id="512" name="Google Shape;512;p59"/>
          <p:cNvSpPr txBox="1"/>
          <p:nvPr/>
        </p:nvSpPr>
        <p:spPr>
          <a:xfrm>
            <a:off x="127225" y="4561900"/>
            <a:ext cx="2026500" cy="44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Number of Clusters: 8</a:t>
            </a:r>
            <a:endParaRPr sz="1200">
              <a:solidFill>
                <a:schemeClr val="dk2"/>
              </a:solidFill>
              <a:latin typeface="Inter"/>
              <a:ea typeface="Inter"/>
              <a:cs typeface="Inter"/>
              <a:sym typeface="Int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42"/>
          <p:cNvSpPr txBox="1"/>
          <p:nvPr>
            <p:ph type="title"/>
          </p:nvPr>
        </p:nvSpPr>
        <p:spPr>
          <a:xfrm>
            <a:off x="452575" y="596800"/>
            <a:ext cx="6868800" cy="104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Course Timeline</a:t>
            </a:r>
            <a:endParaRPr/>
          </a:p>
        </p:txBody>
      </p:sp>
      <p:sp>
        <p:nvSpPr>
          <p:cNvPr id="350" name="Google Shape;350;p42"/>
          <p:cNvSpPr txBox="1"/>
          <p:nvPr>
            <p:ph idx="1" type="body"/>
          </p:nvPr>
        </p:nvSpPr>
        <p:spPr>
          <a:xfrm>
            <a:off x="603950" y="2328000"/>
            <a:ext cx="1641300" cy="17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Learn how to create a machine learning </a:t>
            </a:r>
            <a:r>
              <a:rPr lang="en"/>
              <a:t>algorithm</a:t>
            </a:r>
            <a:r>
              <a:rPr lang="en"/>
              <a:t> on movement disorders with a focus of Parkinson’s Disease. This model will be based off of our excel columns (Authors, Data Source, Abstract, etc.)</a:t>
            </a:r>
            <a:endParaRPr/>
          </a:p>
        </p:txBody>
      </p:sp>
      <p:sp>
        <p:nvSpPr>
          <p:cNvPr id="351" name="Google Shape;351;p42"/>
          <p:cNvSpPr txBox="1"/>
          <p:nvPr>
            <p:ph idx="2" type="body"/>
          </p:nvPr>
        </p:nvSpPr>
        <p:spPr>
          <a:xfrm>
            <a:off x="2601838" y="2328000"/>
            <a:ext cx="1641300" cy="17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None/>
            </a:pPr>
            <a:r>
              <a:rPr lang="en"/>
              <a:t>Utilize Mendeley to add </a:t>
            </a:r>
            <a:r>
              <a:rPr lang="en"/>
              <a:t>scholarly</a:t>
            </a:r>
            <a:r>
              <a:rPr lang="en"/>
              <a:t> articles found through query parameters on Google Scholar. Organized papers with </a:t>
            </a:r>
            <a:r>
              <a:rPr lang="en"/>
              <a:t>relevant</a:t>
            </a:r>
            <a:r>
              <a:rPr lang="en"/>
              <a:t> tags and categorized into folders based off of MD and type of study data.</a:t>
            </a:r>
            <a:endParaRPr/>
          </a:p>
          <a:p>
            <a:pPr indent="0" lvl="0" marL="0" rtl="0" algn="l">
              <a:spcBef>
                <a:spcPts val="0"/>
              </a:spcBef>
              <a:spcAft>
                <a:spcPts val="0"/>
              </a:spcAft>
              <a:buNone/>
            </a:pPr>
            <a:r>
              <a:t/>
            </a:r>
            <a:endParaRPr/>
          </a:p>
        </p:txBody>
      </p:sp>
      <p:sp>
        <p:nvSpPr>
          <p:cNvPr id="352" name="Google Shape;352;p42"/>
          <p:cNvSpPr txBox="1"/>
          <p:nvPr>
            <p:ph idx="3" type="body"/>
          </p:nvPr>
        </p:nvSpPr>
        <p:spPr>
          <a:xfrm>
            <a:off x="4601450" y="2328000"/>
            <a:ext cx="1641300" cy="171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Used Excel to input data from Mendeley into 16 columns. Developed a naming convention for consistency and to properly complete embeddings.</a:t>
            </a:r>
            <a:endParaRPr/>
          </a:p>
          <a:p>
            <a:pPr indent="0" lvl="0" marL="0" rtl="0" algn="l">
              <a:spcBef>
                <a:spcPts val="0"/>
              </a:spcBef>
              <a:spcAft>
                <a:spcPts val="0"/>
              </a:spcAft>
              <a:buClr>
                <a:schemeClr val="dk1"/>
              </a:buClr>
              <a:buSzPts val="1100"/>
              <a:buNone/>
            </a:pPr>
            <a:r>
              <a:t/>
            </a:r>
            <a:endParaRPr/>
          </a:p>
          <a:p>
            <a:pPr indent="0" lvl="0" marL="0" rtl="0" algn="l">
              <a:spcBef>
                <a:spcPts val="0"/>
              </a:spcBef>
              <a:spcAft>
                <a:spcPts val="0"/>
              </a:spcAft>
              <a:buNone/>
            </a:pPr>
            <a:r>
              <a:t/>
            </a:r>
            <a:endParaRPr/>
          </a:p>
        </p:txBody>
      </p:sp>
      <p:sp>
        <p:nvSpPr>
          <p:cNvPr id="353" name="Google Shape;353;p42"/>
          <p:cNvSpPr txBox="1"/>
          <p:nvPr>
            <p:ph idx="4" type="body"/>
          </p:nvPr>
        </p:nvSpPr>
        <p:spPr>
          <a:xfrm>
            <a:off x="6539575" y="2291650"/>
            <a:ext cx="1641300" cy="171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Create a clustering algorithm and classifier. Complete embeddings before moving onto clustering and classifier. Explore the best classifier (XGBoost, LightGBM, CatBoost)</a:t>
            </a:r>
            <a:endParaRPr/>
          </a:p>
          <a:p>
            <a:pPr indent="0" lvl="0" marL="0" rtl="0" algn="l">
              <a:spcBef>
                <a:spcPts val="0"/>
              </a:spcBef>
              <a:spcAft>
                <a:spcPts val="0"/>
              </a:spcAft>
              <a:buNone/>
            </a:pPr>
            <a:r>
              <a:rPr lang="en"/>
              <a:t> </a:t>
            </a:r>
            <a:endParaRPr/>
          </a:p>
        </p:txBody>
      </p:sp>
      <p:sp>
        <p:nvSpPr>
          <p:cNvPr id="354" name="Google Shape;354;p42"/>
          <p:cNvSpPr/>
          <p:nvPr/>
        </p:nvSpPr>
        <p:spPr>
          <a:xfrm>
            <a:off x="556250" y="1802450"/>
            <a:ext cx="1724700" cy="360300"/>
          </a:xfrm>
          <a:prstGeom prst="roundRect">
            <a:avLst>
              <a:gd fmla="val 5000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Inter SemiBold"/>
                <a:ea typeface="Inter SemiBold"/>
                <a:cs typeface="Inter SemiBold"/>
                <a:sym typeface="Inter SemiBold"/>
              </a:rPr>
              <a:t>OBJECTIVE</a:t>
            </a:r>
            <a:endParaRPr>
              <a:solidFill>
                <a:schemeClr val="dk2"/>
              </a:solidFill>
              <a:latin typeface="Inter SemiBold"/>
              <a:ea typeface="Inter SemiBold"/>
              <a:cs typeface="Inter SemiBold"/>
              <a:sym typeface="Inter SemiBold"/>
            </a:endParaRPr>
          </a:p>
        </p:txBody>
      </p:sp>
      <p:sp>
        <p:nvSpPr>
          <p:cNvPr id="355" name="Google Shape;355;p42"/>
          <p:cNvSpPr/>
          <p:nvPr/>
        </p:nvSpPr>
        <p:spPr>
          <a:xfrm>
            <a:off x="572000" y="1802438"/>
            <a:ext cx="1724700" cy="3603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Inter SemiBold"/>
                <a:ea typeface="Inter SemiBold"/>
                <a:cs typeface="Inter SemiBold"/>
                <a:sym typeface="Inter SemiBold"/>
              </a:rPr>
              <a:t>OBJECTIVE</a:t>
            </a:r>
            <a:endParaRPr sz="1200">
              <a:solidFill>
                <a:schemeClr val="lt1"/>
              </a:solidFill>
              <a:latin typeface="Inter SemiBold"/>
              <a:ea typeface="Inter SemiBold"/>
              <a:cs typeface="Inter SemiBold"/>
              <a:sym typeface="Inter SemiBold"/>
            </a:endParaRPr>
          </a:p>
        </p:txBody>
      </p:sp>
      <p:sp>
        <p:nvSpPr>
          <p:cNvPr id="356" name="Google Shape;356;p42"/>
          <p:cNvSpPr/>
          <p:nvPr/>
        </p:nvSpPr>
        <p:spPr>
          <a:xfrm>
            <a:off x="2550692" y="1802450"/>
            <a:ext cx="1724700" cy="360300"/>
          </a:xfrm>
          <a:prstGeom prst="roundRect">
            <a:avLst>
              <a:gd fmla="val 5000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Inter SemiBold"/>
                <a:ea typeface="Inter SemiBold"/>
                <a:cs typeface="Inter SemiBold"/>
                <a:sym typeface="Inter SemiBold"/>
              </a:rPr>
              <a:t>CURATE DATA</a:t>
            </a:r>
            <a:endParaRPr>
              <a:solidFill>
                <a:schemeClr val="dk2"/>
              </a:solidFill>
              <a:latin typeface="Inter SemiBold"/>
              <a:ea typeface="Inter SemiBold"/>
              <a:cs typeface="Inter SemiBold"/>
              <a:sym typeface="Inter SemiBold"/>
            </a:endParaRPr>
          </a:p>
        </p:txBody>
      </p:sp>
      <p:sp>
        <p:nvSpPr>
          <p:cNvPr id="357" name="Google Shape;357;p42"/>
          <p:cNvSpPr/>
          <p:nvPr/>
        </p:nvSpPr>
        <p:spPr>
          <a:xfrm>
            <a:off x="2550388" y="1802450"/>
            <a:ext cx="1744200" cy="3603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chemeClr val="lt1"/>
              </a:solidFill>
              <a:latin typeface="Inter SemiBold"/>
              <a:ea typeface="Inter SemiBold"/>
              <a:cs typeface="Inter SemiBold"/>
              <a:sym typeface="Inter SemiBold"/>
            </a:endParaRPr>
          </a:p>
          <a:p>
            <a:pPr indent="0" lvl="0" marL="0" rtl="0" algn="ctr">
              <a:spcBef>
                <a:spcPts val="0"/>
              </a:spcBef>
              <a:spcAft>
                <a:spcPts val="0"/>
              </a:spcAft>
              <a:buNone/>
            </a:pPr>
            <a:r>
              <a:rPr lang="en" sz="1200">
                <a:solidFill>
                  <a:schemeClr val="lt1"/>
                </a:solidFill>
                <a:latin typeface="Inter SemiBold"/>
                <a:ea typeface="Inter SemiBold"/>
                <a:cs typeface="Inter SemiBold"/>
                <a:sym typeface="Inter SemiBold"/>
              </a:rPr>
              <a:t>CURATE DATA</a:t>
            </a:r>
            <a:endParaRPr sz="1200">
              <a:solidFill>
                <a:schemeClr val="lt1"/>
              </a:solidFill>
              <a:latin typeface="Inter SemiBold"/>
              <a:ea typeface="Inter SemiBold"/>
              <a:cs typeface="Inter SemiBold"/>
              <a:sym typeface="Inter SemiBold"/>
            </a:endParaRPr>
          </a:p>
          <a:p>
            <a:pPr indent="0" lvl="0" marL="0" rtl="0" algn="ctr">
              <a:spcBef>
                <a:spcPts val="0"/>
              </a:spcBef>
              <a:spcAft>
                <a:spcPts val="0"/>
              </a:spcAft>
              <a:buNone/>
            </a:pPr>
            <a:r>
              <a:t/>
            </a:r>
            <a:endParaRPr sz="1200">
              <a:solidFill>
                <a:schemeClr val="lt1"/>
              </a:solidFill>
              <a:latin typeface="Inter SemiBold"/>
              <a:ea typeface="Inter SemiBold"/>
              <a:cs typeface="Inter SemiBold"/>
              <a:sym typeface="Inter SemiBold"/>
            </a:endParaRPr>
          </a:p>
        </p:txBody>
      </p:sp>
      <p:sp>
        <p:nvSpPr>
          <p:cNvPr id="358" name="Google Shape;358;p42"/>
          <p:cNvSpPr/>
          <p:nvPr/>
        </p:nvSpPr>
        <p:spPr>
          <a:xfrm>
            <a:off x="4545133" y="1802450"/>
            <a:ext cx="1724700" cy="360300"/>
          </a:xfrm>
          <a:prstGeom prst="roundRect">
            <a:avLst>
              <a:gd fmla="val 5000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Inter SemiBold"/>
                <a:ea typeface="Inter SemiBold"/>
                <a:cs typeface="Inter SemiBold"/>
                <a:sym typeface="Inter SemiBold"/>
              </a:rPr>
              <a:t>VALIDATE DATA</a:t>
            </a:r>
            <a:endParaRPr>
              <a:solidFill>
                <a:schemeClr val="dk2"/>
              </a:solidFill>
              <a:latin typeface="Inter SemiBold"/>
              <a:ea typeface="Inter SemiBold"/>
              <a:cs typeface="Inter SemiBold"/>
              <a:sym typeface="Inter SemiBold"/>
            </a:endParaRPr>
          </a:p>
        </p:txBody>
      </p:sp>
      <p:sp>
        <p:nvSpPr>
          <p:cNvPr id="359" name="Google Shape;359;p42"/>
          <p:cNvSpPr/>
          <p:nvPr/>
        </p:nvSpPr>
        <p:spPr>
          <a:xfrm>
            <a:off x="4559738" y="1802438"/>
            <a:ext cx="1724700" cy="3603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Inter SemiBold"/>
                <a:ea typeface="Inter SemiBold"/>
                <a:cs typeface="Inter SemiBold"/>
                <a:sym typeface="Inter SemiBold"/>
              </a:rPr>
              <a:t>VALIDATE DATA</a:t>
            </a:r>
            <a:endParaRPr sz="1200">
              <a:solidFill>
                <a:schemeClr val="lt1"/>
              </a:solidFill>
              <a:latin typeface="Inter SemiBold"/>
              <a:ea typeface="Inter SemiBold"/>
              <a:cs typeface="Inter SemiBold"/>
              <a:sym typeface="Inter SemiBold"/>
            </a:endParaRPr>
          </a:p>
        </p:txBody>
      </p:sp>
      <p:sp>
        <p:nvSpPr>
          <p:cNvPr id="360" name="Google Shape;360;p42"/>
          <p:cNvSpPr/>
          <p:nvPr/>
        </p:nvSpPr>
        <p:spPr>
          <a:xfrm>
            <a:off x="6539575" y="1802450"/>
            <a:ext cx="1724700" cy="360300"/>
          </a:xfrm>
          <a:prstGeom prst="roundRect">
            <a:avLst>
              <a:gd fmla="val 50000"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Inter SemiBold"/>
                <a:ea typeface="Inter SemiBold"/>
                <a:cs typeface="Inter SemiBold"/>
                <a:sym typeface="Inter SemiBold"/>
              </a:rPr>
              <a:t>MODEL</a:t>
            </a:r>
            <a:endParaRPr>
              <a:solidFill>
                <a:schemeClr val="dk2"/>
              </a:solidFill>
              <a:latin typeface="Inter SemiBold"/>
              <a:ea typeface="Inter SemiBold"/>
              <a:cs typeface="Inter SemiBold"/>
              <a:sym typeface="Inter SemiBold"/>
            </a:endParaRPr>
          </a:p>
        </p:txBody>
      </p:sp>
      <p:sp>
        <p:nvSpPr>
          <p:cNvPr id="361" name="Google Shape;361;p42"/>
          <p:cNvSpPr/>
          <p:nvPr/>
        </p:nvSpPr>
        <p:spPr>
          <a:xfrm>
            <a:off x="6539538" y="1802438"/>
            <a:ext cx="1724700" cy="3603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Inter SemiBold"/>
                <a:ea typeface="Inter SemiBold"/>
                <a:cs typeface="Inter SemiBold"/>
                <a:sym typeface="Inter SemiBold"/>
              </a:rPr>
              <a:t>MODEL</a:t>
            </a:r>
            <a:endParaRPr sz="1200">
              <a:solidFill>
                <a:schemeClr val="lt1"/>
              </a:solidFill>
              <a:latin typeface="Inter SemiBold"/>
              <a:ea typeface="Inter SemiBold"/>
              <a:cs typeface="Inter SemiBold"/>
              <a:sym typeface="Inter SemiBold"/>
            </a:endParaRPr>
          </a:p>
        </p:txBody>
      </p:sp>
      <p:sp>
        <p:nvSpPr>
          <p:cNvPr id="362" name="Google Shape;362;p42"/>
          <p:cNvSpPr txBox="1"/>
          <p:nvPr>
            <p:ph idx="5"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cxnSp>
        <p:nvCxnSpPr>
          <p:cNvPr id="363" name="Google Shape;363;p42"/>
          <p:cNvCxnSpPr/>
          <p:nvPr/>
        </p:nvCxnSpPr>
        <p:spPr>
          <a:xfrm>
            <a:off x="2423550" y="1935988"/>
            <a:ext cx="0" cy="2608500"/>
          </a:xfrm>
          <a:prstGeom prst="straightConnector1">
            <a:avLst/>
          </a:prstGeom>
          <a:noFill/>
          <a:ln cap="flat" cmpd="sng" w="9525">
            <a:solidFill>
              <a:schemeClr val="accent6"/>
            </a:solidFill>
            <a:prstDash val="solid"/>
            <a:round/>
            <a:headEnd len="med" w="med" type="oval"/>
            <a:tailEnd len="med" w="med" type="none"/>
          </a:ln>
        </p:spPr>
      </p:cxnSp>
      <p:cxnSp>
        <p:nvCxnSpPr>
          <p:cNvPr id="364" name="Google Shape;364;p42"/>
          <p:cNvCxnSpPr/>
          <p:nvPr/>
        </p:nvCxnSpPr>
        <p:spPr>
          <a:xfrm>
            <a:off x="4421425" y="1935988"/>
            <a:ext cx="0" cy="2608500"/>
          </a:xfrm>
          <a:prstGeom prst="straightConnector1">
            <a:avLst/>
          </a:prstGeom>
          <a:noFill/>
          <a:ln cap="flat" cmpd="sng" w="9525">
            <a:solidFill>
              <a:schemeClr val="accent6"/>
            </a:solidFill>
            <a:prstDash val="solid"/>
            <a:round/>
            <a:headEnd len="med" w="med" type="oval"/>
            <a:tailEnd len="med" w="med" type="none"/>
          </a:ln>
        </p:spPr>
      </p:cxnSp>
      <p:cxnSp>
        <p:nvCxnSpPr>
          <p:cNvPr id="365" name="Google Shape;365;p42"/>
          <p:cNvCxnSpPr/>
          <p:nvPr/>
        </p:nvCxnSpPr>
        <p:spPr>
          <a:xfrm>
            <a:off x="6422775" y="1935988"/>
            <a:ext cx="0" cy="2608500"/>
          </a:xfrm>
          <a:prstGeom prst="straightConnector1">
            <a:avLst/>
          </a:prstGeom>
          <a:noFill/>
          <a:ln cap="flat" cmpd="sng" w="9525">
            <a:solidFill>
              <a:schemeClr val="accent6"/>
            </a:solidFill>
            <a:prstDash val="solid"/>
            <a:round/>
            <a:headEnd len="med" w="med" type="oval"/>
            <a:tailEnd len="med" w="med"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6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AUTHORS:</a:t>
            </a:r>
            <a:endParaRPr/>
          </a:p>
        </p:txBody>
      </p:sp>
      <p:pic>
        <p:nvPicPr>
          <p:cNvPr id="518" name="Google Shape;518;p60"/>
          <p:cNvPicPr preferRelativeResize="0"/>
          <p:nvPr/>
        </p:nvPicPr>
        <p:blipFill>
          <a:blip r:embed="rId3">
            <a:alphaModFix/>
          </a:blip>
          <a:stretch>
            <a:fillRect/>
          </a:stretch>
        </p:blipFill>
        <p:spPr>
          <a:xfrm>
            <a:off x="0" y="1415323"/>
            <a:ext cx="9144000" cy="3003504"/>
          </a:xfrm>
          <a:prstGeom prst="rect">
            <a:avLst/>
          </a:prstGeom>
          <a:noFill/>
          <a:ln>
            <a:noFill/>
          </a:ln>
        </p:spPr>
      </p:pic>
      <p:pic>
        <p:nvPicPr>
          <p:cNvPr id="519" name="Google Shape;519;p60"/>
          <p:cNvPicPr preferRelativeResize="0"/>
          <p:nvPr/>
        </p:nvPicPr>
        <p:blipFill>
          <a:blip r:embed="rId4">
            <a:alphaModFix/>
          </a:blip>
          <a:stretch>
            <a:fillRect/>
          </a:stretch>
        </p:blipFill>
        <p:spPr>
          <a:xfrm>
            <a:off x="0" y="1415323"/>
            <a:ext cx="9144000" cy="3003504"/>
          </a:xfrm>
          <a:prstGeom prst="rect">
            <a:avLst/>
          </a:prstGeom>
          <a:noFill/>
          <a:ln>
            <a:noFill/>
          </a:ln>
        </p:spPr>
      </p:pic>
      <p:sp>
        <p:nvSpPr>
          <p:cNvPr id="520" name="Google Shape;520;p60"/>
          <p:cNvSpPr txBox="1"/>
          <p:nvPr/>
        </p:nvSpPr>
        <p:spPr>
          <a:xfrm>
            <a:off x="0" y="47742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Number of Clusters: 2</a:t>
            </a:r>
            <a:endParaRPr sz="1200">
              <a:solidFill>
                <a:schemeClr val="dk2"/>
              </a:solidFill>
              <a:latin typeface="Inter"/>
              <a:ea typeface="Inter"/>
              <a:cs typeface="Inter"/>
              <a:sym typeface="Inte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6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ABSTRACT:</a:t>
            </a:r>
            <a:endParaRPr/>
          </a:p>
        </p:txBody>
      </p:sp>
      <p:pic>
        <p:nvPicPr>
          <p:cNvPr id="526" name="Google Shape;526;p61"/>
          <p:cNvPicPr preferRelativeResize="0"/>
          <p:nvPr/>
        </p:nvPicPr>
        <p:blipFill>
          <a:blip r:embed="rId3">
            <a:alphaModFix/>
          </a:blip>
          <a:stretch>
            <a:fillRect/>
          </a:stretch>
        </p:blipFill>
        <p:spPr>
          <a:xfrm>
            <a:off x="0" y="1415323"/>
            <a:ext cx="9144000" cy="3003504"/>
          </a:xfrm>
          <a:prstGeom prst="rect">
            <a:avLst/>
          </a:prstGeom>
          <a:noFill/>
          <a:ln>
            <a:noFill/>
          </a:ln>
        </p:spPr>
      </p:pic>
      <p:pic>
        <p:nvPicPr>
          <p:cNvPr id="527" name="Google Shape;527;p61"/>
          <p:cNvPicPr preferRelativeResize="0"/>
          <p:nvPr/>
        </p:nvPicPr>
        <p:blipFill>
          <a:blip r:embed="rId4">
            <a:alphaModFix/>
          </a:blip>
          <a:stretch>
            <a:fillRect/>
          </a:stretch>
        </p:blipFill>
        <p:spPr>
          <a:xfrm>
            <a:off x="0" y="1415323"/>
            <a:ext cx="9144000" cy="3003504"/>
          </a:xfrm>
          <a:prstGeom prst="rect">
            <a:avLst/>
          </a:prstGeom>
          <a:noFill/>
          <a:ln>
            <a:noFill/>
          </a:ln>
        </p:spPr>
      </p:pic>
      <p:sp>
        <p:nvSpPr>
          <p:cNvPr id="528" name="Google Shape;528;p61"/>
          <p:cNvSpPr txBox="1"/>
          <p:nvPr/>
        </p:nvSpPr>
        <p:spPr>
          <a:xfrm>
            <a:off x="0" y="47742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Number of Clusters: 9</a:t>
            </a:r>
            <a:endParaRPr sz="1200">
              <a:solidFill>
                <a:schemeClr val="dk2"/>
              </a:solidFill>
              <a:latin typeface="Inter"/>
              <a:ea typeface="Inter"/>
              <a:cs typeface="Inter"/>
              <a:sym typeface="Inte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6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COUNTRY:</a:t>
            </a:r>
            <a:endParaRPr/>
          </a:p>
        </p:txBody>
      </p:sp>
      <p:pic>
        <p:nvPicPr>
          <p:cNvPr id="534" name="Google Shape;534;p62"/>
          <p:cNvPicPr preferRelativeResize="0"/>
          <p:nvPr/>
        </p:nvPicPr>
        <p:blipFill>
          <a:blip r:embed="rId3">
            <a:alphaModFix/>
          </a:blip>
          <a:stretch>
            <a:fillRect/>
          </a:stretch>
        </p:blipFill>
        <p:spPr>
          <a:xfrm>
            <a:off x="0" y="1415323"/>
            <a:ext cx="9144000" cy="3003504"/>
          </a:xfrm>
          <a:prstGeom prst="rect">
            <a:avLst/>
          </a:prstGeom>
          <a:noFill/>
          <a:ln>
            <a:noFill/>
          </a:ln>
        </p:spPr>
      </p:pic>
      <p:pic>
        <p:nvPicPr>
          <p:cNvPr id="535" name="Google Shape;535;p62"/>
          <p:cNvPicPr preferRelativeResize="0"/>
          <p:nvPr/>
        </p:nvPicPr>
        <p:blipFill>
          <a:blip r:embed="rId4">
            <a:alphaModFix/>
          </a:blip>
          <a:stretch>
            <a:fillRect/>
          </a:stretch>
        </p:blipFill>
        <p:spPr>
          <a:xfrm>
            <a:off x="0" y="1415323"/>
            <a:ext cx="9144000" cy="3003504"/>
          </a:xfrm>
          <a:prstGeom prst="rect">
            <a:avLst/>
          </a:prstGeom>
          <a:noFill/>
          <a:ln>
            <a:noFill/>
          </a:ln>
        </p:spPr>
      </p:pic>
      <p:sp>
        <p:nvSpPr>
          <p:cNvPr id="536" name="Google Shape;536;p62"/>
          <p:cNvSpPr txBox="1"/>
          <p:nvPr/>
        </p:nvSpPr>
        <p:spPr>
          <a:xfrm>
            <a:off x="0" y="47742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Number of Clusters: 8</a:t>
            </a:r>
            <a:endParaRPr sz="1200">
              <a:solidFill>
                <a:schemeClr val="dk2"/>
              </a:solidFill>
              <a:latin typeface="Inter"/>
              <a:ea typeface="Inter"/>
              <a:cs typeface="Inter"/>
              <a:sym typeface="Inte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63"/>
          <p:cNvSpPr txBox="1"/>
          <p:nvPr>
            <p:ph type="title"/>
          </p:nvPr>
        </p:nvSpPr>
        <p:spPr>
          <a:xfrm>
            <a:off x="311700" y="445025"/>
            <a:ext cx="8793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DATA SOURCE SECONDARY:</a:t>
            </a:r>
            <a:endParaRPr sz="3600"/>
          </a:p>
        </p:txBody>
      </p:sp>
      <p:pic>
        <p:nvPicPr>
          <p:cNvPr id="542" name="Google Shape;542;p63"/>
          <p:cNvPicPr preferRelativeResize="0"/>
          <p:nvPr/>
        </p:nvPicPr>
        <p:blipFill>
          <a:blip r:embed="rId3">
            <a:alphaModFix/>
          </a:blip>
          <a:stretch>
            <a:fillRect/>
          </a:stretch>
        </p:blipFill>
        <p:spPr>
          <a:xfrm>
            <a:off x="0" y="1415323"/>
            <a:ext cx="9144000" cy="3003504"/>
          </a:xfrm>
          <a:prstGeom prst="rect">
            <a:avLst/>
          </a:prstGeom>
          <a:noFill/>
          <a:ln>
            <a:noFill/>
          </a:ln>
        </p:spPr>
      </p:pic>
      <p:pic>
        <p:nvPicPr>
          <p:cNvPr id="543" name="Google Shape;543;p63"/>
          <p:cNvPicPr preferRelativeResize="0"/>
          <p:nvPr/>
        </p:nvPicPr>
        <p:blipFill>
          <a:blip r:embed="rId4">
            <a:alphaModFix/>
          </a:blip>
          <a:stretch>
            <a:fillRect/>
          </a:stretch>
        </p:blipFill>
        <p:spPr>
          <a:xfrm>
            <a:off x="0" y="1415323"/>
            <a:ext cx="9144000" cy="3003504"/>
          </a:xfrm>
          <a:prstGeom prst="rect">
            <a:avLst/>
          </a:prstGeom>
          <a:noFill/>
          <a:ln>
            <a:noFill/>
          </a:ln>
        </p:spPr>
      </p:pic>
      <p:sp>
        <p:nvSpPr>
          <p:cNvPr id="544" name="Google Shape;544;p63"/>
          <p:cNvSpPr txBox="1"/>
          <p:nvPr/>
        </p:nvSpPr>
        <p:spPr>
          <a:xfrm>
            <a:off x="0" y="47742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Number of Clusters: 8</a:t>
            </a:r>
            <a:endParaRPr sz="1200">
              <a:solidFill>
                <a:schemeClr val="dk2"/>
              </a:solidFill>
              <a:latin typeface="Inter"/>
              <a:ea typeface="Inter"/>
              <a:cs typeface="Inter"/>
              <a:sym typeface="Inte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6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ALGORITHM:</a:t>
            </a:r>
            <a:endParaRPr/>
          </a:p>
        </p:txBody>
      </p:sp>
      <p:pic>
        <p:nvPicPr>
          <p:cNvPr id="550" name="Google Shape;550;p64"/>
          <p:cNvPicPr preferRelativeResize="0"/>
          <p:nvPr/>
        </p:nvPicPr>
        <p:blipFill>
          <a:blip r:embed="rId3">
            <a:alphaModFix/>
          </a:blip>
          <a:stretch>
            <a:fillRect/>
          </a:stretch>
        </p:blipFill>
        <p:spPr>
          <a:xfrm>
            <a:off x="0" y="1415323"/>
            <a:ext cx="9144000" cy="3003504"/>
          </a:xfrm>
          <a:prstGeom prst="rect">
            <a:avLst/>
          </a:prstGeom>
          <a:noFill/>
          <a:ln>
            <a:noFill/>
          </a:ln>
        </p:spPr>
      </p:pic>
      <p:pic>
        <p:nvPicPr>
          <p:cNvPr id="551" name="Google Shape;551;p64"/>
          <p:cNvPicPr preferRelativeResize="0"/>
          <p:nvPr/>
        </p:nvPicPr>
        <p:blipFill>
          <a:blip r:embed="rId4">
            <a:alphaModFix/>
          </a:blip>
          <a:stretch>
            <a:fillRect/>
          </a:stretch>
        </p:blipFill>
        <p:spPr>
          <a:xfrm>
            <a:off x="0" y="1415323"/>
            <a:ext cx="9144000" cy="3003504"/>
          </a:xfrm>
          <a:prstGeom prst="rect">
            <a:avLst/>
          </a:prstGeom>
          <a:noFill/>
          <a:ln>
            <a:noFill/>
          </a:ln>
        </p:spPr>
      </p:pic>
      <p:sp>
        <p:nvSpPr>
          <p:cNvPr id="552" name="Google Shape;552;p64"/>
          <p:cNvSpPr txBox="1"/>
          <p:nvPr/>
        </p:nvSpPr>
        <p:spPr>
          <a:xfrm>
            <a:off x="0" y="47742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Number of Clusters: 7</a:t>
            </a:r>
            <a:endParaRPr sz="1200">
              <a:solidFill>
                <a:schemeClr val="dk2"/>
              </a:solidFill>
              <a:latin typeface="Inter"/>
              <a:ea typeface="Inter"/>
              <a:cs typeface="Inter"/>
              <a:sym typeface="Inte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id="557" name="Google Shape;557;p6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TASK:</a:t>
            </a:r>
            <a:endParaRPr/>
          </a:p>
        </p:txBody>
      </p:sp>
      <p:pic>
        <p:nvPicPr>
          <p:cNvPr id="558" name="Google Shape;558;p65"/>
          <p:cNvPicPr preferRelativeResize="0"/>
          <p:nvPr/>
        </p:nvPicPr>
        <p:blipFill>
          <a:blip r:embed="rId3">
            <a:alphaModFix/>
          </a:blip>
          <a:stretch>
            <a:fillRect/>
          </a:stretch>
        </p:blipFill>
        <p:spPr>
          <a:xfrm>
            <a:off x="0" y="1415323"/>
            <a:ext cx="9144000" cy="3003504"/>
          </a:xfrm>
          <a:prstGeom prst="rect">
            <a:avLst/>
          </a:prstGeom>
          <a:noFill/>
          <a:ln>
            <a:noFill/>
          </a:ln>
        </p:spPr>
      </p:pic>
      <p:pic>
        <p:nvPicPr>
          <p:cNvPr id="559" name="Google Shape;559;p65"/>
          <p:cNvPicPr preferRelativeResize="0"/>
          <p:nvPr/>
        </p:nvPicPr>
        <p:blipFill>
          <a:blip r:embed="rId4">
            <a:alphaModFix/>
          </a:blip>
          <a:stretch>
            <a:fillRect/>
          </a:stretch>
        </p:blipFill>
        <p:spPr>
          <a:xfrm>
            <a:off x="0" y="1415323"/>
            <a:ext cx="9144000" cy="3003504"/>
          </a:xfrm>
          <a:prstGeom prst="rect">
            <a:avLst/>
          </a:prstGeom>
          <a:noFill/>
          <a:ln>
            <a:noFill/>
          </a:ln>
        </p:spPr>
      </p:pic>
      <p:sp>
        <p:nvSpPr>
          <p:cNvPr id="560" name="Google Shape;560;p65"/>
          <p:cNvSpPr txBox="1"/>
          <p:nvPr/>
        </p:nvSpPr>
        <p:spPr>
          <a:xfrm>
            <a:off x="0" y="47742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Number of Clusters: 9</a:t>
            </a:r>
            <a:endParaRPr sz="1200">
              <a:solidFill>
                <a:schemeClr val="dk2"/>
              </a:solidFill>
              <a:latin typeface="Inter"/>
              <a:ea typeface="Inter"/>
              <a:cs typeface="Inter"/>
              <a:sym typeface="Inte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66"/>
          <p:cNvSpPr txBox="1"/>
          <p:nvPr>
            <p:ph type="title"/>
          </p:nvPr>
        </p:nvSpPr>
        <p:spPr>
          <a:xfrm>
            <a:off x="120850" y="454125"/>
            <a:ext cx="914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CROSS VALIDATION:</a:t>
            </a:r>
            <a:endParaRPr/>
          </a:p>
        </p:txBody>
      </p:sp>
      <p:pic>
        <p:nvPicPr>
          <p:cNvPr id="566" name="Google Shape;566;p66"/>
          <p:cNvPicPr preferRelativeResize="0"/>
          <p:nvPr/>
        </p:nvPicPr>
        <p:blipFill>
          <a:blip r:embed="rId3">
            <a:alphaModFix/>
          </a:blip>
          <a:stretch>
            <a:fillRect/>
          </a:stretch>
        </p:blipFill>
        <p:spPr>
          <a:xfrm>
            <a:off x="0" y="1415323"/>
            <a:ext cx="9144000" cy="3003504"/>
          </a:xfrm>
          <a:prstGeom prst="rect">
            <a:avLst/>
          </a:prstGeom>
          <a:noFill/>
          <a:ln>
            <a:noFill/>
          </a:ln>
        </p:spPr>
      </p:pic>
      <p:pic>
        <p:nvPicPr>
          <p:cNvPr id="567" name="Google Shape;567;p66"/>
          <p:cNvPicPr preferRelativeResize="0"/>
          <p:nvPr/>
        </p:nvPicPr>
        <p:blipFill>
          <a:blip r:embed="rId4">
            <a:alphaModFix/>
          </a:blip>
          <a:stretch>
            <a:fillRect/>
          </a:stretch>
        </p:blipFill>
        <p:spPr>
          <a:xfrm>
            <a:off x="0" y="1415323"/>
            <a:ext cx="9144000" cy="3003504"/>
          </a:xfrm>
          <a:prstGeom prst="rect">
            <a:avLst/>
          </a:prstGeom>
          <a:noFill/>
          <a:ln>
            <a:noFill/>
          </a:ln>
        </p:spPr>
      </p:pic>
      <p:pic>
        <p:nvPicPr>
          <p:cNvPr id="568" name="Google Shape;568;p66"/>
          <p:cNvPicPr preferRelativeResize="0"/>
          <p:nvPr/>
        </p:nvPicPr>
        <p:blipFill>
          <a:blip r:embed="rId5">
            <a:alphaModFix/>
          </a:blip>
          <a:stretch>
            <a:fillRect/>
          </a:stretch>
        </p:blipFill>
        <p:spPr>
          <a:xfrm>
            <a:off x="0" y="1415323"/>
            <a:ext cx="9144000" cy="3003504"/>
          </a:xfrm>
          <a:prstGeom prst="rect">
            <a:avLst/>
          </a:prstGeom>
          <a:noFill/>
          <a:ln>
            <a:noFill/>
          </a:ln>
        </p:spPr>
      </p:pic>
      <p:sp>
        <p:nvSpPr>
          <p:cNvPr id="569" name="Google Shape;569;p66"/>
          <p:cNvSpPr txBox="1"/>
          <p:nvPr/>
        </p:nvSpPr>
        <p:spPr>
          <a:xfrm>
            <a:off x="0" y="47742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Number of Clusters: 6</a:t>
            </a:r>
            <a:endParaRPr sz="1200">
              <a:solidFill>
                <a:schemeClr val="dk2"/>
              </a:solidFill>
              <a:latin typeface="Inter"/>
              <a:ea typeface="Inter"/>
              <a:cs typeface="Inter"/>
              <a:sym typeface="Inte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sp>
        <p:nvSpPr>
          <p:cNvPr id="574" name="Google Shape;574;p6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PERFORMANCE METRIC:</a:t>
            </a:r>
            <a:endParaRPr/>
          </a:p>
        </p:txBody>
      </p:sp>
      <p:pic>
        <p:nvPicPr>
          <p:cNvPr id="575" name="Google Shape;575;p67"/>
          <p:cNvPicPr preferRelativeResize="0"/>
          <p:nvPr/>
        </p:nvPicPr>
        <p:blipFill>
          <a:blip r:embed="rId3">
            <a:alphaModFix/>
          </a:blip>
          <a:stretch>
            <a:fillRect/>
          </a:stretch>
        </p:blipFill>
        <p:spPr>
          <a:xfrm>
            <a:off x="0" y="1415323"/>
            <a:ext cx="9144000" cy="3003504"/>
          </a:xfrm>
          <a:prstGeom prst="rect">
            <a:avLst/>
          </a:prstGeom>
          <a:noFill/>
          <a:ln>
            <a:noFill/>
          </a:ln>
        </p:spPr>
      </p:pic>
      <p:pic>
        <p:nvPicPr>
          <p:cNvPr id="576" name="Google Shape;576;p67"/>
          <p:cNvPicPr preferRelativeResize="0"/>
          <p:nvPr/>
        </p:nvPicPr>
        <p:blipFill>
          <a:blip r:embed="rId4">
            <a:alphaModFix/>
          </a:blip>
          <a:stretch>
            <a:fillRect/>
          </a:stretch>
        </p:blipFill>
        <p:spPr>
          <a:xfrm>
            <a:off x="0" y="1415323"/>
            <a:ext cx="9144000" cy="3003504"/>
          </a:xfrm>
          <a:prstGeom prst="rect">
            <a:avLst/>
          </a:prstGeom>
          <a:noFill/>
          <a:ln>
            <a:noFill/>
          </a:ln>
        </p:spPr>
      </p:pic>
      <p:sp>
        <p:nvSpPr>
          <p:cNvPr id="577" name="Google Shape;577;p67"/>
          <p:cNvSpPr txBox="1"/>
          <p:nvPr/>
        </p:nvSpPr>
        <p:spPr>
          <a:xfrm>
            <a:off x="0" y="47742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Number of Clusters: 9</a:t>
            </a:r>
            <a:endParaRPr sz="1200">
              <a:solidFill>
                <a:schemeClr val="dk2"/>
              </a:solidFill>
              <a:latin typeface="Inter"/>
              <a:ea typeface="Inter"/>
              <a:cs typeface="Inter"/>
              <a:sym typeface="Inte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6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DATASET:</a:t>
            </a:r>
            <a:endParaRPr/>
          </a:p>
        </p:txBody>
      </p:sp>
      <p:pic>
        <p:nvPicPr>
          <p:cNvPr id="583" name="Google Shape;583;p68"/>
          <p:cNvPicPr preferRelativeResize="0"/>
          <p:nvPr/>
        </p:nvPicPr>
        <p:blipFill>
          <a:blip r:embed="rId3">
            <a:alphaModFix/>
          </a:blip>
          <a:stretch>
            <a:fillRect/>
          </a:stretch>
        </p:blipFill>
        <p:spPr>
          <a:xfrm>
            <a:off x="0" y="1415323"/>
            <a:ext cx="9144000" cy="3003504"/>
          </a:xfrm>
          <a:prstGeom prst="rect">
            <a:avLst/>
          </a:prstGeom>
          <a:noFill/>
          <a:ln>
            <a:noFill/>
          </a:ln>
        </p:spPr>
      </p:pic>
      <p:pic>
        <p:nvPicPr>
          <p:cNvPr id="584" name="Google Shape;584;p68"/>
          <p:cNvPicPr preferRelativeResize="0"/>
          <p:nvPr/>
        </p:nvPicPr>
        <p:blipFill>
          <a:blip r:embed="rId4">
            <a:alphaModFix/>
          </a:blip>
          <a:stretch>
            <a:fillRect/>
          </a:stretch>
        </p:blipFill>
        <p:spPr>
          <a:xfrm>
            <a:off x="0" y="1415323"/>
            <a:ext cx="9144000" cy="3003504"/>
          </a:xfrm>
          <a:prstGeom prst="rect">
            <a:avLst/>
          </a:prstGeom>
          <a:noFill/>
          <a:ln>
            <a:noFill/>
          </a:ln>
        </p:spPr>
      </p:pic>
      <p:sp>
        <p:nvSpPr>
          <p:cNvPr id="585" name="Google Shape;585;p68"/>
          <p:cNvSpPr txBox="1"/>
          <p:nvPr/>
        </p:nvSpPr>
        <p:spPr>
          <a:xfrm>
            <a:off x="0" y="47742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Number of Clusters: 8</a:t>
            </a:r>
            <a:endParaRPr sz="1200">
              <a:solidFill>
                <a:schemeClr val="dk2"/>
              </a:solidFill>
              <a:latin typeface="Inter"/>
              <a:ea typeface="Inter"/>
              <a:cs typeface="Inter"/>
              <a:sym typeface="Inte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 name="Shape 589"/>
        <p:cNvGrpSpPr/>
        <p:nvPr/>
      </p:nvGrpSpPr>
      <p:grpSpPr>
        <a:xfrm>
          <a:off x="0" y="0"/>
          <a:ext cx="0" cy="0"/>
          <a:chOff x="0" y="0"/>
          <a:chExt cx="0" cy="0"/>
        </a:xfrm>
      </p:grpSpPr>
      <p:sp>
        <p:nvSpPr>
          <p:cNvPr id="590" name="Google Shape;590;p6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GOAL:</a:t>
            </a:r>
            <a:endParaRPr/>
          </a:p>
        </p:txBody>
      </p:sp>
      <p:pic>
        <p:nvPicPr>
          <p:cNvPr id="591" name="Google Shape;591;p69"/>
          <p:cNvPicPr preferRelativeResize="0"/>
          <p:nvPr/>
        </p:nvPicPr>
        <p:blipFill>
          <a:blip r:embed="rId3">
            <a:alphaModFix/>
          </a:blip>
          <a:stretch>
            <a:fillRect/>
          </a:stretch>
        </p:blipFill>
        <p:spPr>
          <a:xfrm>
            <a:off x="0" y="1415323"/>
            <a:ext cx="9144000" cy="3003504"/>
          </a:xfrm>
          <a:prstGeom prst="rect">
            <a:avLst/>
          </a:prstGeom>
          <a:noFill/>
          <a:ln>
            <a:noFill/>
          </a:ln>
        </p:spPr>
      </p:pic>
      <p:pic>
        <p:nvPicPr>
          <p:cNvPr id="592" name="Google Shape;592;p69"/>
          <p:cNvPicPr preferRelativeResize="0"/>
          <p:nvPr/>
        </p:nvPicPr>
        <p:blipFill>
          <a:blip r:embed="rId4">
            <a:alphaModFix/>
          </a:blip>
          <a:stretch>
            <a:fillRect/>
          </a:stretch>
        </p:blipFill>
        <p:spPr>
          <a:xfrm>
            <a:off x="0" y="1415323"/>
            <a:ext cx="9144000" cy="3003504"/>
          </a:xfrm>
          <a:prstGeom prst="rect">
            <a:avLst/>
          </a:prstGeom>
          <a:noFill/>
          <a:ln>
            <a:noFill/>
          </a:ln>
        </p:spPr>
      </p:pic>
      <p:sp>
        <p:nvSpPr>
          <p:cNvPr id="593" name="Google Shape;593;p69"/>
          <p:cNvSpPr txBox="1"/>
          <p:nvPr/>
        </p:nvSpPr>
        <p:spPr>
          <a:xfrm>
            <a:off x="0" y="47742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Number of Clusters: 8</a:t>
            </a:r>
            <a:endParaRPr sz="1200">
              <a:solidFill>
                <a:schemeClr val="dk2"/>
              </a:solidFill>
              <a:latin typeface="Inter"/>
              <a:ea typeface="Inter"/>
              <a:cs typeface="Inter"/>
              <a:sym typeface="Inte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43"/>
          <p:cNvSpPr txBox="1"/>
          <p:nvPr>
            <p:ph type="title"/>
          </p:nvPr>
        </p:nvSpPr>
        <p:spPr>
          <a:xfrm>
            <a:off x="450850" y="596800"/>
            <a:ext cx="6127500" cy="143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OBJECTIVE</a:t>
            </a:r>
            <a:endParaRPr/>
          </a:p>
        </p:txBody>
      </p:sp>
      <p:sp>
        <p:nvSpPr>
          <p:cNvPr id="371" name="Google Shape;371;p43"/>
          <p:cNvSpPr txBox="1"/>
          <p:nvPr>
            <p:ph idx="1" type="body"/>
          </p:nvPr>
        </p:nvSpPr>
        <p:spPr>
          <a:xfrm>
            <a:off x="560525" y="3774675"/>
            <a:ext cx="3552600" cy="9021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Learn how to select and analyze papers and strengthen our literature review skills.</a:t>
            </a:r>
            <a:endParaRPr/>
          </a:p>
        </p:txBody>
      </p:sp>
      <p:sp>
        <p:nvSpPr>
          <p:cNvPr id="372" name="Google Shape;372;p43"/>
          <p:cNvSpPr txBox="1"/>
          <p:nvPr>
            <p:ph idx="2" type="body"/>
          </p:nvPr>
        </p:nvSpPr>
        <p:spPr>
          <a:xfrm>
            <a:off x="4113125" y="3774675"/>
            <a:ext cx="3552600" cy="9021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Learn how to develop a machine learning </a:t>
            </a:r>
            <a:r>
              <a:rPr lang="en"/>
              <a:t>algorithms</a:t>
            </a:r>
            <a:r>
              <a:rPr lang="en"/>
              <a:t> such as classifiers and clustering.</a:t>
            </a:r>
            <a:endParaRPr/>
          </a:p>
        </p:txBody>
      </p:sp>
      <p:sp>
        <p:nvSpPr>
          <p:cNvPr id="373" name="Google Shape;373;p43"/>
          <p:cNvSpPr txBox="1"/>
          <p:nvPr>
            <p:ph idx="3"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sp>
        <p:nvSpPr>
          <p:cNvPr id="374" name="Google Shape;374;p43"/>
          <p:cNvSpPr txBox="1"/>
          <p:nvPr/>
        </p:nvSpPr>
        <p:spPr>
          <a:xfrm>
            <a:off x="608850" y="1454000"/>
            <a:ext cx="6997500" cy="2262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rgbClr val="F6F5EC"/>
                </a:solidFill>
                <a:latin typeface="Inter"/>
                <a:ea typeface="Inter"/>
                <a:cs typeface="Inter"/>
                <a:sym typeface="Inter"/>
              </a:rPr>
              <a:t>The objective of this project is to develop a machine learning algorithm specifically tailored to analyze movement disorders, with a primary focus on Parkinson’s Disease. The model will leverage a structured dataset organized in an Excel file, which includes columns such as Authors, Data Source, Abstract, and other relevant metadata. By utilizing these features, the algorithm will aim to classify, analyze, and potentially predict research trends or insights related to Parkinson’s Disease. This process will involve data preprocessing, feature selection, and applying machine learning techniques to extract meaningful patterns from the dataset, ultimately contributing to advancements in understanding and addressing movement disorders.</a:t>
            </a:r>
            <a:endParaRPr sz="1300">
              <a:solidFill>
                <a:srgbClr val="F6F5EC"/>
              </a:solidFill>
              <a:latin typeface="Inter"/>
              <a:ea typeface="Inter"/>
              <a:cs typeface="Inter"/>
              <a:sym typeface="Inter"/>
            </a:endParaRPr>
          </a:p>
          <a:p>
            <a:pPr indent="0" lvl="0" marL="0" rtl="0" algn="l">
              <a:spcBef>
                <a:spcPts val="0"/>
              </a:spcBef>
              <a:spcAft>
                <a:spcPts val="0"/>
              </a:spcAft>
              <a:buNone/>
            </a:pPr>
            <a:r>
              <a:t/>
            </a:r>
            <a:endParaRPr sz="1200">
              <a:solidFill>
                <a:schemeClr val="dk2"/>
              </a:solidFill>
              <a:latin typeface="Inter"/>
              <a:ea typeface="Inter"/>
              <a:cs typeface="Inter"/>
              <a:sym typeface="Inter"/>
            </a:endParaRPr>
          </a:p>
          <a:p>
            <a:pPr indent="0" lvl="0" marL="0" rtl="0" algn="l">
              <a:spcBef>
                <a:spcPts val="0"/>
              </a:spcBef>
              <a:spcAft>
                <a:spcPts val="0"/>
              </a:spcAft>
              <a:buNone/>
            </a:pPr>
            <a:r>
              <a:t/>
            </a:r>
            <a:endParaRPr sz="1200">
              <a:solidFill>
                <a:schemeClr val="dk2"/>
              </a:solidFill>
              <a:latin typeface="Inter"/>
              <a:ea typeface="Inter"/>
              <a:cs typeface="Inter"/>
              <a:sym typeface="Inte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p7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WEARABLE LOCATION:</a:t>
            </a:r>
            <a:endParaRPr/>
          </a:p>
        </p:txBody>
      </p:sp>
      <p:pic>
        <p:nvPicPr>
          <p:cNvPr id="599" name="Google Shape;599;p70"/>
          <p:cNvPicPr preferRelativeResize="0"/>
          <p:nvPr/>
        </p:nvPicPr>
        <p:blipFill>
          <a:blip r:embed="rId3">
            <a:alphaModFix/>
          </a:blip>
          <a:stretch>
            <a:fillRect/>
          </a:stretch>
        </p:blipFill>
        <p:spPr>
          <a:xfrm>
            <a:off x="0" y="1415323"/>
            <a:ext cx="9144000" cy="3003504"/>
          </a:xfrm>
          <a:prstGeom prst="rect">
            <a:avLst/>
          </a:prstGeom>
          <a:noFill/>
          <a:ln>
            <a:noFill/>
          </a:ln>
        </p:spPr>
      </p:pic>
      <p:pic>
        <p:nvPicPr>
          <p:cNvPr id="600" name="Google Shape;600;p70"/>
          <p:cNvPicPr preferRelativeResize="0"/>
          <p:nvPr/>
        </p:nvPicPr>
        <p:blipFill>
          <a:blip r:embed="rId4">
            <a:alphaModFix/>
          </a:blip>
          <a:stretch>
            <a:fillRect/>
          </a:stretch>
        </p:blipFill>
        <p:spPr>
          <a:xfrm>
            <a:off x="0" y="1415323"/>
            <a:ext cx="9144000" cy="3003504"/>
          </a:xfrm>
          <a:prstGeom prst="rect">
            <a:avLst/>
          </a:prstGeom>
          <a:noFill/>
          <a:ln>
            <a:noFill/>
          </a:ln>
        </p:spPr>
      </p:pic>
      <p:sp>
        <p:nvSpPr>
          <p:cNvPr id="601" name="Google Shape;601;p70"/>
          <p:cNvSpPr txBox="1"/>
          <p:nvPr/>
        </p:nvSpPr>
        <p:spPr>
          <a:xfrm>
            <a:off x="0" y="47742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Number of Clusters: 9</a:t>
            </a:r>
            <a:endParaRPr sz="1200">
              <a:solidFill>
                <a:schemeClr val="dk2"/>
              </a:solidFill>
              <a:latin typeface="Inter"/>
              <a:ea typeface="Inter"/>
              <a:cs typeface="Inter"/>
              <a:sym typeface="Inte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71"/>
          <p:cNvSpPr txBox="1"/>
          <p:nvPr>
            <p:ph type="title"/>
          </p:nvPr>
        </p:nvSpPr>
        <p:spPr>
          <a:xfrm>
            <a:off x="236250" y="399850"/>
            <a:ext cx="9814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HIGH DIMENSIONALITY:</a:t>
            </a:r>
            <a:endParaRPr/>
          </a:p>
        </p:txBody>
      </p:sp>
      <p:pic>
        <p:nvPicPr>
          <p:cNvPr id="607" name="Google Shape;607;p71"/>
          <p:cNvPicPr preferRelativeResize="0"/>
          <p:nvPr/>
        </p:nvPicPr>
        <p:blipFill>
          <a:blip r:embed="rId3">
            <a:alphaModFix/>
          </a:blip>
          <a:stretch>
            <a:fillRect/>
          </a:stretch>
        </p:blipFill>
        <p:spPr>
          <a:xfrm>
            <a:off x="0" y="1415323"/>
            <a:ext cx="9144000" cy="3003504"/>
          </a:xfrm>
          <a:prstGeom prst="rect">
            <a:avLst/>
          </a:prstGeom>
          <a:noFill/>
          <a:ln>
            <a:noFill/>
          </a:ln>
        </p:spPr>
      </p:pic>
      <p:pic>
        <p:nvPicPr>
          <p:cNvPr id="608" name="Google Shape;608;p71"/>
          <p:cNvPicPr preferRelativeResize="0"/>
          <p:nvPr/>
        </p:nvPicPr>
        <p:blipFill>
          <a:blip r:embed="rId4">
            <a:alphaModFix/>
          </a:blip>
          <a:stretch>
            <a:fillRect/>
          </a:stretch>
        </p:blipFill>
        <p:spPr>
          <a:xfrm>
            <a:off x="0" y="1415323"/>
            <a:ext cx="9144000" cy="3003504"/>
          </a:xfrm>
          <a:prstGeom prst="rect">
            <a:avLst/>
          </a:prstGeom>
          <a:noFill/>
          <a:ln>
            <a:noFill/>
          </a:ln>
        </p:spPr>
      </p:pic>
      <p:sp>
        <p:nvSpPr>
          <p:cNvPr id="609" name="Google Shape;609;p71"/>
          <p:cNvSpPr txBox="1"/>
          <p:nvPr/>
        </p:nvSpPr>
        <p:spPr>
          <a:xfrm>
            <a:off x="0" y="47742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Number of Clusters: 1</a:t>
            </a:r>
            <a:endParaRPr sz="1200">
              <a:solidFill>
                <a:schemeClr val="dk2"/>
              </a:solidFill>
              <a:latin typeface="Inter"/>
              <a:ea typeface="Inter"/>
              <a:cs typeface="Inter"/>
              <a:sym typeface="Inte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3" name="Shape 613"/>
        <p:cNvGrpSpPr/>
        <p:nvPr/>
      </p:nvGrpSpPr>
      <p:grpSpPr>
        <a:xfrm>
          <a:off x="0" y="0"/>
          <a:ext cx="0" cy="0"/>
          <a:chOff x="0" y="0"/>
          <a:chExt cx="0" cy="0"/>
        </a:xfrm>
      </p:grpSpPr>
      <p:sp>
        <p:nvSpPr>
          <p:cNvPr id="614" name="Google Shape;614;p72"/>
          <p:cNvSpPr txBox="1"/>
          <p:nvPr>
            <p:ph type="title"/>
          </p:nvPr>
        </p:nvSpPr>
        <p:spPr>
          <a:xfrm>
            <a:off x="199900" y="472550"/>
            <a:ext cx="9814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LOW DIMENSIONALITY:</a:t>
            </a:r>
            <a:endParaRPr/>
          </a:p>
        </p:txBody>
      </p:sp>
      <p:pic>
        <p:nvPicPr>
          <p:cNvPr id="615" name="Google Shape;615;p72"/>
          <p:cNvPicPr preferRelativeResize="0"/>
          <p:nvPr/>
        </p:nvPicPr>
        <p:blipFill>
          <a:blip r:embed="rId3">
            <a:alphaModFix/>
          </a:blip>
          <a:stretch>
            <a:fillRect/>
          </a:stretch>
        </p:blipFill>
        <p:spPr>
          <a:xfrm>
            <a:off x="0" y="1415323"/>
            <a:ext cx="9144000" cy="3003504"/>
          </a:xfrm>
          <a:prstGeom prst="rect">
            <a:avLst/>
          </a:prstGeom>
          <a:noFill/>
          <a:ln>
            <a:noFill/>
          </a:ln>
        </p:spPr>
      </p:pic>
      <p:pic>
        <p:nvPicPr>
          <p:cNvPr id="616" name="Google Shape;616;p72"/>
          <p:cNvPicPr preferRelativeResize="0"/>
          <p:nvPr/>
        </p:nvPicPr>
        <p:blipFill>
          <a:blip r:embed="rId4">
            <a:alphaModFix/>
          </a:blip>
          <a:stretch>
            <a:fillRect/>
          </a:stretch>
        </p:blipFill>
        <p:spPr>
          <a:xfrm>
            <a:off x="0" y="1415323"/>
            <a:ext cx="9144000" cy="3003504"/>
          </a:xfrm>
          <a:prstGeom prst="rect">
            <a:avLst/>
          </a:prstGeom>
          <a:noFill/>
          <a:ln>
            <a:noFill/>
          </a:ln>
        </p:spPr>
      </p:pic>
      <p:pic>
        <p:nvPicPr>
          <p:cNvPr id="617" name="Google Shape;617;p72"/>
          <p:cNvPicPr preferRelativeResize="0"/>
          <p:nvPr/>
        </p:nvPicPr>
        <p:blipFill>
          <a:blip r:embed="rId4">
            <a:alphaModFix/>
          </a:blip>
          <a:stretch>
            <a:fillRect/>
          </a:stretch>
        </p:blipFill>
        <p:spPr>
          <a:xfrm>
            <a:off x="0" y="1415323"/>
            <a:ext cx="9144000" cy="3003504"/>
          </a:xfrm>
          <a:prstGeom prst="rect">
            <a:avLst/>
          </a:prstGeom>
          <a:noFill/>
          <a:ln>
            <a:noFill/>
          </a:ln>
        </p:spPr>
      </p:pic>
      <p:pic>
        <p:nvPicPr>
          <p:cNvPr id="618" name="Google Shape;618;p72"/>
          <p:cNvPicPr preferRelativeResize="0"/>
          <p:nvPr/>
        </p:nvPicPr>
        <p:blipFill>
          <a:blip r:embed="rId5">
            <a:alphaModFix/>
          </a:blip>
          <a:stretch>
            <a:fillRect/>
          </a:stretch>
        </p:blipFill>
        <p:spPr>
          <a:xfrm>
            <a:off x="0" y="1415323"/>
            <a:ext cx="9144000" cy="3003504"/>
          </a:xfrm>
          <a:prstGeom prst="rect">
            <a:avLst/>
          </a:prstGeom>
          <a:noFill/>
          <a:ln>
            <a:noFill/>
          </a:ln>
        </p:spPr>
      </p:pic>
      <p:sp>
        <p:nvSpPr>
          <p:cNvPr id="619" name="Google Shape;619;p72"/>
          <p:cNvSpPr txBox="1"/>
          <p:nvPr/>
        </p:nvSpPr>
        <p:spPr>
          <a:xfrm>
            <a:off x="0" y="47742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Number of Clusters: 9</a:t>
            </a:r>
            <a:endParaRPr sz="1200">
              <a:solidFill>
                <a:schemeClr val="dk2"/>
              </a:solidFill>
              <a:latin typeface="Inter"/>
              <a:ea typeface="Inter"/>
              <a:cs typeface="Inter"/>
              <a:sym typeface="Inte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p73"/>
          <p:cNvSpPr txBox="1"/>
          <p:nvPr>
            <p:ph type="title"/>
          </p:nvPr>
        </p:nvSpPr>
        <p:spPr>
          <a:xfrm>
            <a:off x="-45450" y="445025"/>
            <a:ext cx="10166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800"/>
              <a:t>ADJUSTED WEIGHTED EMBEDDINGS: </a:t>
            </a:r>
            <a:endParaRPr sz="3800"/>
          </a:p>
        </p:txBody>
      </p:sp>
      <p:pic>
        <p:nvPicPr>
          <p:cNvPr id="625" name="Google Shape;625;p73"/>
          <p:cNvPicPr preferRelativeResize="0"/>
          <p:nvPr/>
        </p:nvPicPr>
        <p:blipFill>
          <a:blip r:embed="rId3">
            <a:alphaModFix/>
          </a:blip>
          <a:stretch>
            <a:fillRect/>
          </a:stretch>
        </p:blipFill>
        <p:spPr>
          <a:xfrm>
            <a:off x="0" y="1415323"/>
            <a:ext cx="9144000" cy="3003504"/>
          </a:xfrm>
          <a:prstGeom prst="rect">
            <a:avLst/>
          </a:prstGeom>
          <a:noFill/>
          <a:ln>
            <a:noFill/>
          </a:ln>
        </p:spPr>
      </p:pic>
      <p:pic>
        <p:nvPicPr>
          <p:cNvPr id="626" name="Google Shape;626;p73"/>
          <p:cNvPicPr preferRelativeResize="0"/>
          <p:nvPr/>
        </p:nvPicPr>
        <p:blipFill>
          <a:blip r:embed="rId4">
            <a:alphaModFix/>
          </a:blip>
          <a:stretch>
            <a:fillRect/>
          </a:stretch>
        </p:blipFill>
        <p:spPr>
          <a:xfrm>
            <a:off x="0" y="1415323"/>
            <a:ext cx="9144000" cy="3003504"/>
          </a:xfrm>
          <a:prstGeom prst="rect">
            <a:avLst/>
          </a:prstGeom>
          <a:noFill/>
          <a:ln>
            <a:noFill/>
          </a:ln>
        </p:spPr>
      </p:pic>
      <p:sp>
        <p:nvSpPr>
          <p:cNvPr id="627" name="Google Shape;627;p73"/>
          <p:cNvSpPr txBox="1"/>
          <p:nvPr/>
        </p:nvSpPr>
        <p:spPr>
          <a:xfrm>
            <a:off x="0" y="4774200"/>
            <a:ext cx="3000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2"/>
                </a:solidFill>
                <a:latin typeface="Inter"/>
                <a:ea typeface="Inter"/>
                <a:cs typeface="Inter"/>
                <a:sym typeface="Inter"/>
              </a:rPr>
              <a:t>Number of Clusters: 9</a:t>
            </a:r>
            <a:endParaRPr sz="1200">
              <a:solidFill>
                <a:schemeClr val="dk2"/>
              </a:solidFill>
              <a:latin typeface="Inter"/>
              <a:ea typeface="Inter"/>
              <a:cs typeface="Inter"/>
              <a:sym typeface="Inte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sp>
        <p:nvSpPr>
          <p:cNvPr id="632" name="Google Shape;632;p74"/>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p>
            <a:pPr indent="-304800" lvl="0" marL="457200" rtl="0" algn="l">
              <a:spcBef>
                <a:spcPts val="0"/>
              </a:spcBef>
              <a:spcAft>
                <a:spcPts val="0"/>
              </a:spcAft>
              <a:buSzPts val="1200"/>
              <a:buChar char="●"/>
            </a:pPr>
            <a:r>
              <a:rPr lang="en"/>
              <a:t>During the clustering process, we initially thought that the difference in clusters was due to the encoding</a:t>
            </a:r>
            <a:endParaRPr/>
          </a:p>
          <a:p>
            <a:pPr indent="-304800" lvl="1" marL="914400" rtl="0" algn="l">
              <a:spcBef>
                <a:spcPts val="0"/>
              </a:spcBef>
              <a:spcAft>
                <a:spcPts val="0"/>
              </a:spcAft>
              <a:buSzPts val="1200"/>
              <a:buChar char="○"/>
            </a:pPr>
            <a:r>
              <a:rPr lang="en"/>
              <a:t>Upon trial and error we saw that the encoder didn’t make a big difference at all.</a:t>
            </a:r>
            <a:endParaRPr/>
          </a:p>
          <a:p>
            <a:pPr indent="-304800" lvl="0" marL="457200" rtl="0" algn="l">
              <a:spcBef>
                <a:spcPts val="0"/>
              </a:spcBef>
              <a:spcAft>
                <a:spcPts val="0"/>
              </a:spcAft>
              <a:buSzPts val="1200"/>
              <a:buChar char="●"/>
            </a:pPr>
            <a:r>
              <a:rPr lang="en"/>
              <a:t>It turns out that the clustering we used utilizes randomizations </a:t>
            </a:r>
            <a:endParaRPr/>
          </a:p>
          <a:p>
            <a:pPr indent="-304800" lvl="1" marL="914400" rtl="0" algn="l">
              <a:spcBef>
                <a:spcPts val="0"/>
              </a:spcBef>
              <a:spcAft>
                <a:spcPts val="0"/>
              </a:spcAft>
              <a:buSzPts val="1200"/>
              <a:buChar char="○"/>
            </a:pPr>
            <a:r>
              <a:rPr lang="en"/>
              <a:t>Different cluster everytime</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lang="en"/>
              <a:t>Our data could be better and more diverse as there aren’t as many clusters as we hoped</a:t>
            </a:r>
            <a:endParaRPr/>
          </a:p>
        </p:txBody>
      </p:sp>
      <p:sp>
        <p:nvSpPr>
          <p:cNvPr id="633" name="Google Shape;633;p74"/>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Takeaways</a:t>
            </a:r>
            <a:endParaRPr/>
          </a:p>
        </p:txBody>
      </p:sp>
      <p:sp>
        <p:nvSpPr>
          <p:cNvPr id="634" name="Google Shape;634;p74"/>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i="1" lang="en" sz="1800"/>
              <a:t>What we learned…</a:t>
            </a:r>
            <a:endParaRPr i="1" sz="18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38" name="Shape 638"/>
        <p:cNvGrpSpPr/>
        <p:nvPr/>
      </p:nvGrpSpPr>
      <p:grpSpPr>
        <a:xfrm>
          <a:off x="0" y="0"/>
          <a:ext cx="0" cy="0"/>
          <a:chOff x="0" y="0"/>
          <a:chExt cx="0" cy="0"/>
        </a:xfrm>
      </p:grpSpPr>
      <p:sp>
        <p:nvSpPr>
          <p:cNvPr id="639" name="Google Shape;639;p75"/>
          <p:cNvSpPr txBox="1"/>
          <p:nvPr>
            <p:ph type="title"/>
          </p:nvPr>
        </p:nvSpPr>
        <p:spPr>
          <a:xfrm>
            <a:off x="311700" y="724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happens when we use an incorrect encoder?</a:t>
            </a:r>
            <a:endParaRPr/>
          </a:p>
          <a:p>
            <a:pPr indent="0" lvl="0" marL="0" rtl="0" algn="l">
              <a:spcBef>
                <a:spcPts val="0"/>
              </a:spcBef>
              <a:spcAft>
                <a:spcPts val="0"/>
              </a:spcAft>
              <a:buNone/>
            </a:pPr>
            <a:r>
              <a:t/>
            </a:r>
            <a:endParaRPr/>
          </a:p>
        </p:txBody>
      </p:sp>
      <p:sp>
        <p:nvSpPr>
          <p:cNvPr id="640" name="Google Shape;640;p75"/>
          <p:cNvSpPr txBox="1"/>
          <p:nvPr>
            <p:ph idx="1" type="body"/>
          </p:nvPr>
        </p:nvSpPr>
        <p:spPr>
          <a:xfrm>
            <a:off x="311700" y="1152475"/>
            <a:ext cx="8221500" cy="355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500"/>
          </a:p>
          <a:p>
            <a:pPr indent="0" lvl="0" marL="0" rtl="0" algn="l">
              <a:spcBef>
                <a:spcPts val="0"/>
              </a:spcBef>
              <a:spcAft>
                <a:spcPts val="0"/>
              </a:spcAft>
              <a:buNone/>
            </a:pPr>
            <a:r>
              <a:t/>
            </a:r>
            <a:endParaRPr sz="1500"/>
          </a:p>
          <a:p>
            <a:pPr indent="0" lvl="0" marL="0" rtl="0" algn="l">
              <a:lnSpc>
                <a:spcPct val="115000"/>
              </a:lnSpc>
              <a:spcBef>
                <a:spcPts val="0"/>
              </a:spcBef>
              <a:spcAft>
                <a:spcPts val="0"/>
              </a:spcAft>
              <a:buNone/>
            </a:pPr>
            <a:r>
              <a:rPr lang="en" sz="1850">
                <a:solidFill>
                  <a:schemeClr val="accent1"/>
                </a:solidFill>
              </a:rPr>
              <a:t>Encoding is crucial when reading a CSV file because it determines how the text in the file is interpreted. Different encoding formats handle text differently, particularly non-ASCII characters, and incorrect encoding can lead to errors or misrepresentation of data. </a:t>
            </a:r>
            <a:endParaRPr sz="1850">
              <a:solidFill>
                <a:schemeClr val="accent1"/>
              </a:solidFill>
            </a:endParaRPr>
          </a:p>
          <a:p>
            <a:pPr indent="0" lvl="0" marL="0" rtl="0" algn="l">
              <a:spcBef>
                <a:spcPts val="0"/>
              </a:spcBef>
              <a:spcAft>
                <a:spcPts val="0"/>
              </a:spcAft>
              <a:buNone/>
            </a:pPr>
            <a:r>
              <a:t/>
            </a:r>
            <a:endParaRPr sz="1500"/>
          </a:p>
          <a:p>
            <a:pPr indent="0" lvl="0" marL="0" rtl="0" algn="l">
              <a:spcBef>
                <a:spcPts val="0"/>
              </a:spcBef>
              <a:spcAft>
                <a:spcPts val="0"/>
              </a:spcAft>
              <a:buNone/>
            </a:pPr>
            <a:r>
              <a:rPr lang="en" sz="1500"/>
              <a:t>Originally the encoder, ASCII, was used but threw errors. We used UTF-8 instead </a:t>
            </a:r>
            <a:r>
              <a:rPr lang="en" sz="1500"/>
              <a:t>which</a:t>
            </a:r>
            <a:r>
              <a:rPr lang="en" sz="1500"/>
              <a:t> is essentially ASCII, but includes error handling to ignore unreadable data…</a:t>
            </a:r>
            <a:endParaRPr sz="1500"/>
          </a:p>
          <a:p>
            <a:pPr indent="0" lvl="0" marL="0" rtl="0" algn="l">
              <a:lnSpc>
                <a:spcPct val="115000"/>
              </a:lnSpc>
              <a:spcBef>
                <a:spcPts val="0"/>
              </a:spcBef>
              <a:spcAft>
                <a:spcPts val="0"/>
              </a:spcAft>
              <a:buNone/>
            </a:pPr>
            <a:r>
              <a:t/>
            </a:r>
            <a:endParaRPr b="1" sz="1650">
              <a:solidFill>
                <a:schemeClr val="accent1"/>
              </a:solidFill>
              <a:latin typeface="Arial"/>
              <a:ea typeface="Arial"/>
              <a:cs typeface="Arial"/>
              <a:sym typeface="Arial"/>
            </a:endParaRPr>
          </a:p>
          <a:p>
            <a:pPr indent="0" lvl="0" marL="0" rtl="0" algn="l">
              <a:lnSpc>
                <a:spcPct val="115000"/>
              </a:lnSpc>
              <a:spcBef>
                <a:spcPts val="0"/>
              </a:spcBef>
              <a:spcAft>
                <a:spcPts val="0"/>
              </a:spcAft>
              <a:buNone/>
            </a:pPr>
            <a:r>
              <a:rPr b="1" lang="en" sz="1650">
                <a:solidFill>
                  <a:schemeClr val="accent1"/>
                </a:solidFill>
                <a:latin typeface="Arial"/>
                <a:ea typeface="Arial"/>
                <a:cs typeface="Arial"/>
                <a:sym typeface="Arial"/>
              </a:rPr>
              <a:t>The next slide demonstrates the impact of having an incorrect encoder…</a:t>
            </a:r>
            <a:endParaRPr b="1" sz="1650">
              <a:solidFill>
                <a:schemeClr val="accent1"/>
              </a:solidFill>
              <a:latin typeface="Arial"/>
              <a:ea typeface="Arial"/>
              <a:cs typeface="Arial"/>
              <a:sym typeface="Arial"/>
            </a:endParaRPr>
          </a:p>
          <a:p>
            <a:pPr indent="0" lvl="0" marL="0" rtl="0" algn="l">
              <a:spcBef>
                <a:spcPts val="0"/>
              </a:spcBef>
              <a:spcAft>
                <a:spcPts val="0"/>
              </a:spcAft>
              <a:buNone/>
            </a:pPr>
            <a:r>
              <a:t/>
            </a:r>
            <a:endParaRPr sz="1500"/>
          </a:p>
        </p:txBody>
      </p:sp>
      <p:sp>
        <p:nvSpPr>
          <p:cNvPr id="641" name="Google Shape;641;p75"/>
          <p:cNvSpPr txBox="1"/>
          <p:nvPr/>
        </p:nvSpPr>
        <p:spPr>
          <a:xfrm>
            <a:off x="5701325" y="1608475"/>
            <a:ext cx="3326100" cy="286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2"/>
              </a:solidFill>
              <a:latin typeface="Inter"/>
              <a:ea typeface="Inter"/>
              <a:cs typeface="Inter"/>
              <a:sym typeface="Inte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645" name="Shape 645"/>
        <p:cNvGrpSpPr/>
        <p:nvPr/>
      </p:nvGrpSpPr>
      <p:grpSpPr>
        <a:xfrm>
          <a:off x="0" y="0"/>
          <a:ext cx="0" cy="0"/>
          <a:chOff x="0" y="0"/>
          <a:chExt cx="0" cy="0"/>
        </a:xfrm>
      </p:grpSpPr>
      <p:sp>
        <p:nvSpPr>
          <p:cNvPr id="646" name="Google Shape;646;p76"/>
          <p:cNvSpPr txBox="1"/>
          <p:nvPr>
            <p:ph type="title"/>
          </p:nvPr>
        </p:nvSpPr>
        <p:spPr>
          <a:xfrm>
            <a:off x="166300" y="633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ISO-8859-1 VS UFT-8</a:t>
            </a:r>
            <a:endParaRPr/>
          </a:p>
        </p:txBody>
      </p:sp>
      <p:sp>
        <p:nvSpPr>
          <p:cNvPr id="647" name="Google Shape;647;p76"/>
          <p:cNvSpPr txBox="1"/>
          <p:nvPr>
            <p:ph idx="1" type="body"/>
          </p:nvPr>
        </p:nvSpPr>
        <p:spPr>
          <a:xfrm>
            <a:off x="6897375" y="1152475"/>
            <a:ext cx="20628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300"/>
              <a:t>Notice the difference in clusterings:</a:t>
            </a:r>
            <a:endParaRPr sz="1300"/>
          </a:p>
          <a:p>
            <a:pPr indent="-311150" lvl="0" marL="457200" rtl="0" algn="l">
              <a:lnSpc>
                <a:spcPct val="100000"/>
              </a:lnSpc>
              <a:spcBef>
                <a:spcPts val="0"/>
              </a:spcBef>
              <a:spcAft>
                <a:spcPts val="0"/>
              </a:spcAft>
              <a:buSzPts val="1300"/>
              <a:buChar char="●"/>
            </a:pPr>
            <a:r>
              <a:rPr lang="en" sz="1300"/>
              <a:t>Clusters are less defined</a:t>
            </a:r>
            <a:endParaRPr sz="1300"/>
          </a:p>
          <a:p>
            <a:pPr indent="0" lvl="0" marL="0" rtl="0" algn="l">
              <a:lnSpc>
                <a:spcPct val="100000"/>
              </a:lnSpc>
              <a:spcBef>
                <a:spcPts val="0"/>
              </a:spcBef>
              <a:spcAft>
                <a:spcPts val="0"/>
              </a:spcAft>
              <a:buNone/>
            </a:pPr>
            <a:r>
              <a:t/>
            </a:r>
            <a:endParaRPr sz="1300"/>
          </a:p>
          <a:p>
            <a:pPr indent="-311150" lvl="0" marL="457200" rtl="0" algn="l">
              <a:lnSpc>
                <a:spcPct val="100000"/>
              </a:lnSpc>
              <a:spcBef>
                <a:spcPts val="0"/>
              </a:spcBef>
              <a:spcAft>
                <a:spcPts val="0"/>
              </a:spcAft>
              <a:buSzPts val="1300"/>
              <a:buChar char="●"/>
            </a:pPr>
            <a:r>
              <a:rPr lang="en" sz="1300"/>
              <a:t>More spread out</a:t>
            </a:r>
            <a:endParaRPr sz="1300"/>
          </a:p>
          <a:p>
            <a:pPr indent="0" lvl="0" marL="0" rtl="0" algn="l">
              <a:lnSpc>
                <a:spcPct val="100000"/>
              </a:lnSpc>
              <a:spcBef>
                <a:spcPts val="0"/>
              </a:spcBef>
              <a:spcAft>
                <a:spcPts val="0"/>
              </a:spcAft>
              <a:buNone/>
            </a:pPr>
            <a:r>
              <a:t/>
            </a:r>
            <a:endParaRPr sz="1300"/>
          </a:p>
          <a:p>
            <a:pPr indent="-311150" lvl="0" marL="457200" rtl="0" algn="l">
              <a:lnSpc>
                <a:spcPct val="100000"/>
              </a:lnSpc>
              <a:spcBef>
                <a:spcPts val="0"/>
              </a:spcBef>
              <a:spcAft>
                <a:spcPts val="0"/>
              </a:spcAft>
              <a:buSzPts val="1300"/>
              <a:buChar char="●"/>
            </a:pPr>
            <a:r>
              <a:rPr lang="en" sz="1300"/>
              <a:t>Significant overlaps</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lang="en" sz="1300"/>
              <a:t>This could lead to further issues when doing data analysis with incorrect trends.</a:t>
            </a:r>
            <a:endParaRPr sz="1300"/>
          </a:p>
          <a:p>
            <a:pPr indent="0" lvl="0" marL="0" rtl="0" algn="l">
              <a:spcBef>
                <a:spcPts val="0"/>
              </a:spcBef>
              <a:spcAft>
                <a:spcPts val="0"/>
              </a:spcAft>
              <a:buNone/>
            </a:pPr>
            <a:r>
              <a:t/>
            </a:r>
            <a:endParaRPr sz="1300"/>
          </a:p>
        </p:txBody>
      </p:sp>
      <p:pic>
        <p:nvPicPr>
          <p:cNvPr id="648" name="Google Shape;648;p76"/>
          <p:cNvPicPr preferRelativeResize="0"/>
          <p:nvPr/>
        </p:nvPicPr>
        <p:blipFill>
          <a:blip r:embed="rId3">
            <a:alphaModFix/>
          </a:blip>
          <a:stretch>
            <a:fillRect/>
          </a:stretch>
        </p:blipFill>
        <p:spPr>
          <a:xfrm>
            <a:off x="125700" y="3086225"/>
            <a:ext cx="6589926" cy="1994475"/>
          </a:xfrm>
          <a:prstGeom prst="rect">
            <a:avLst/>
          </a:prstGeom>
          <a:noFill/>
          <a:ln>
            <a:noFill/>
          </a:ln>
        </p:spPr>
      </p:pic>
      <p:pic>
        <p:nvPicPr>
          <p:cNvPr id="649" name="Google Shape;649;p76"/>
          <p:cNvPicPr preferRelativeResize="0"/>
          <p:nvPr/>
        </p:nvPicPr>
        <p:blipFill>
          <a:blip r:embed="rId4">
            <a:alphaModFix/>
          </a:blip>
          <a:stretch>
            <a:fillRect/>
          </a:stretch>
        </p:blipFill>
        <p:spPr>
          <a:xfrm>
            <a:off x="125700" y="771150"/>
            <a:ext cx="6589926" cy="2129211"/>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p77"/>
          <p:cNvSpPr txBox="1"/>
          <p:nvPr>
            <p:ph type="title"/>
          </p:nvPr>
        </p:nvSpPr>
        <p:spPr>
          <a:xfrm>
            <a:off x="256300" y="1273100"/>
            <a:ext cx="5438700" cy="243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000"/>
              <a:t>Machine Learning</a:t>
            </a:r>
            <a:endParaRPr sz="5000"/>
          </a:p>
          <a:p>
            <a:pPr indent="0" lvl="0" marL="0" rtl="0" algn="l">
              <a:spcBef>
                <a:spcPts val="0"/>
              </a:spcBef>
              <a:spcAft>
                <a:spcPts val="0"/>
              </a:spcAft>
              <a:buNone/>
            </a:pPr>
            <a:r>
              <a:rPr lang="en" sz="5000"/>
              <a:t>Classifier</a:t>
            </a:r>
            <a:endParaRPr sz="5000"/>
          </a:p>
        </p:txBody>
      </p:sp>
      <p:sp>
        <p:nvSpPr>
          <p:cNvPr id="655" name="Google Shape;655;p77"/>
          <p:cNvSpPr txBox="1"/>
          <p:nvPr>
            <p:ph idx="2" type="title"/>
          </p:nvPr>
        </p:nvSpPr>
        <p:spPr>
          <a:xfrm>
            <a:off x="165775" y="3340875"/>
            <a:ext cx="4036500" cy="115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Leveling up from our clustering…</a:t>
            </a:r>
            <a:endParaRPr/>
          </a:p>
        </p:txBody>
      </p:sp>
      <p:pic>
        <p:nvPicPr>
          <p:cNvPr id="656" name="Google Shape;656;p77"/>
          <p:cNvPicPr preferRelativeResize="0"/>
          <p:nvPr/>
        </p:nvPicPr>
        <p:blipFill>
          <a:blip r:embed="rId3">
            <a:alphaModFix/>
          </a:blip>
          <a:stretch>
            <a:fillRect/>
          </a:stretch>
        </p:blipFill>
        <p:spPr>
          <a:xfrm>
            <a:off x="4391100" y="257400"/>
            <a:ext cx="4628700" cy="4628700"/>
          </a:xfrm>
          <a:prstGeom prst="roundRect">
            <a:avLst>
              <a:gd fmla="val 16667" name="adj"/>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p78"/>
          <p:cNvSpPr txBox="1"/>
          <p:nvPr>
            <p:ph idx="3" type="subTitle"/>
          </p:nvPr>
        </p:nvSpPr>
        <p:spPr>
          <a:xfrm>
            <a:off x="3838800" y="1434650"/>
            <a:ext cx="1466400" cy="77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u="sng"/>
              <a:t>CatBoost</a:t>
            </a:r>
            <a:endParaRPr u="sng"/>
          </a:p>
          <a:p>
            <a:pPr indent="0" lvl="0" marL="0" rtl="0" algn="ctr">
              <a:spcBef>
                <a:spcPts val="0"/>
              </a:spcBef>
              <a:spcAft>
                <a:spcPts val="0"/>
              </a:spcAft>
              <a:buNone/>
            </a:pPr>
            <a:r>
              <a:t/>
            </a:r>
            <a:endParaRPr u="sng"/>
          </a:p>
          <a:p>
            <a:pPr indent="0" lvl="0" marL="0" rtl="0" algn="ctr">
              <a:spcBef>
                <a:spcPts val="0"/>
              </a:spcBef>
              <a:spcAft>
                <a:spcPts val="0"/>
              </a:spcAft>
              <a:buNone/>
            </a:pPr>
            <a:r>
              <a:t/>
            </a:r>
            <a:endParaRPr u="sng"/>
          </a:p>
        </p:txBody>
      </p:sp>
      <p:sp>
        <p:nvSpPr>
          <p:cNvPr id="662" name="Google Shape;662;p78"/>
          <p:cNvSpPr txBox="1"/>
          <p:nvPr>
            <p:ph idx="2" type="body"/>
          </p:nvPr>
        </p:nvSpPr>
        <p:spPr>
          <a:xfrm>
            <a:off x="47575" y="1888700"/>
            <a:ext cx="3170100" cy="87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Robust and Accurate:</a:t>
            </a:r>
            <a:r>
              <a:rPr lang="en"/>
              <a:t> Delivers competitive performance but requires more preprocessing.</a:t>
            </a:r>
            <a:endParaRPr/>
          </a:p>
          <a:p>
            <a:pPr indent="0" lvl="0" marL="0" rtl="0" algn="ctr">
              <a:spcBef>
                <a:spcPts val="0"/>
              </a:spcBef>
              <a:spcAft>
                <a:spcPts val="0"/>
              </a:spcAft>
              <a:buNone/>
            </a:pPr>
            <a:r>
              <a:t/>
            </a:r>
            <a:endParaRPr/>
          </a:p>
          <a:p>
            <a:pPr indent="0" lvl="0" marL="0" rtl="0" algn="l">
              <a:spcBef>
                <a:spcPts val="0"/>
              </a:spcBef>
              <a:spcAft>
                <a:spcPts val="0"/>
              </a:spcAft>
              <a:buNone/>
            </a:pPr>
            <a:r>
              <a:rPr b="1" lang="en"/>
              <a:t>Resource Intensive:</a:t>
            </a:r>
            <a:r>
              <a:rPr lang="en"/>
              <a:t> Slightly slower than LightGBM and CatBoost, especially with many categorical features.</a:t>
            </a:r>
            <a:endParaRPr/>
          </a:p>
          <a:p>
            <a:pPr indent="0" lvl="0" marL="0" rtl="0" algn="ctr">
              <a:spcBef>
                <a:spcPts val="0"/>
              </a:spcBef>
              <a:spcAft>
                <a:spcPts val="0"/>
              </a:spcAft>
              <a:buNone/>
            </a:pPr>
            <a:r>
              <a:t/>
            </a:r>
            <a:endParaRPr/>
          </a:p>
          <a:p>
            <a:pPr indent="0" lvl="0" marL="0" rtl="0" algn="l">
              <a:spcBef>
                <a:spcPts val="0"/>
              </a:spcBef>
              <a:spcAft>
                <a:spcPts val="0"/>
              </a:spcAft>
              <a:buNone/>
            </a:pPr>
            <a:r>
              <a:rPr b="1" lang="en"/>
              <a:t>Consideration: </a:t>
            </a:r>
            <a:r>
              <a:rPr lang="en"/>
              <a:t>Use XGBoost if comfortable preprocessing and optimizing for performance through hyperparameter tuning.</a:t>
            </a:r>
            <a:endParaRPr/>
          </a:p>
          <a:p>
            <a:pPr indent="0" lvl="0" marL="0" rtl="0" algn="ctr">
              <a:spcBef>
                <a:spcPts val="0"/>
              </a:spcBef>
              <a:spcAft>
                <a:spcPts val="0"/>
              </a:spcAft>
              <a:buNone/>
            </a:pPr>
            <a:r>
              <a:t/>
            </a:r>
            <a:endParaRPr/>
          </a:p>
        </p:txBody>
      </p:sp>
      <p:sp>
        <p:nvSpPr>
          <p:cNvPr id="663" name="Google Shape;663;p78"/>
          <p:cNvSpPr txBox="1"/>
          <p:nvPr>
            <p:ph idx="4" type="body"/>
          </p:nvPr>
        </p:nvSpPr>
        <p:spPr>
          <a:xfrm>
            <a:off x="3287838" y="1888700"/>
            <a:ext cx="2864400" cy="87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Best for Categorical Features:</a:t>
            </a:r>
            <a:r>
              <a:rPr lang="en"/>
              <a:t> With our dataset having lots of categorical features, excels without requiring much preprocessing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Ease of Use: </a:t>
            </a:r>
            <a:r>
              <a:rPr lang="en"/>
              <a:t>Minimal hyperparameter tuning is required for strong performance.</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Consideration: </a:t>
            </a:r>
            <a:r>
              <a:rPr lang="en"/>
              <a:t>Highly recommended for efficiency without extensive preprocessing.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664" name="Google Shape;664;p78"/>
          <p:cNvSpPr txBox="1"/>
          <p:nvPr>
            <p:ph idx="5" type="subTitle"/>
          </p:nvPr>
        </p:nvSpPr>
        <p:spPr>
          <a:xfrm>
            <a:off x="6954219" y="1434650"/>
            <a:ext cx="1466400" cy="77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u="sng"/>
              <a:t>LightGBM</a:t>
            </a:r>
            <a:endParaRPr u="sng"/>
          </a:p>
        </p:txBody>
      </p:sp>
      <p:sp>
        <p:nvSpPr>
          <p:cNvPr id="665" name="Google Shape;665;p78"/>
          <p:cNvSpPr txBox="1"/>
          <p:nvPr>
            <p:ph idx="6" type="body"/>
          </p:nvPr>
        </p:nvSpPr>
        <p:spPr>
          <a:xfrm>
            <a:off x="6152250" y="1888700"/>
            <a:ext cx="3094500" cy="87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Fast and Scalable:</a:t>
            </a:r>
            <a:r>
              <a:rPr lang="en"/>
              <a:t> Excellent for larger datasets with numeric embeddings. Also works well with categorical features when encoded.</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Missing Value Handling:</a:t>
            </a:r>
            <a:r>
              <a:rPr lang="en"/>
              <a:t> Can handle missing values directly.</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Consideration:</a:t>
            </a:r>
            <a:r>
              <a:rPr lang="en"/>
              <a:t> M</a:t>
            </a:r>
            <a:r>
              <a:rPr lang="en"/>
              <a:t>ight need to encode categorical variables manually for optimal performance, adding some preprocessing steps. See if compatible with current embeddings/encodings.</a:t>
            </a:r>
            <a:endParaRPr/>
          </a:p>
          <a:p>
            <a:pPr indent="0" lvl="0" marL="0" rtl="0" algn="l">
              <a:spcBef>
                <a:spcPts val="0"/>
              </a:spcBef>
              <a:spcAft>
                <a:spcPts val="0"/>
              </a:spcAft>
              <a:buNone/>
            </a:pPr>
            <a:r>
              <a:t/>
            </a:r>
            <a:endParaRPr/>
          </a:p>
        </p:txBody>
      </p:sp>
      <p:sp>
        <p:nvSpPr>
          <p:cNvPr id="666" name="Google Shape;666;p78"/>
          <p:cNvSpPr txBox="1"/>
          <p:nvPr>
            <p:ph idx="1" type="subTitle"/>
          </p:nvPr>
        </p:nvSpPr>
        <p:spPr>
          <a:xfrm>
            <a:off x="723375" y="1434650"/>
            <a:ext cx="1466400" cy="77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u="sng"/>
              <a:t>XGBoost</a:t>
            </a:r>
            <a:endParaRPr u="sng"/>
          </a:p>
          <a:p>
            <a:pPr indent="0" lvl="0" marL="0" rtl="0" algn="ctr">
              <a:spcBef>
                <a:spcPts val="0"/>
              </a:spcBef>
              <a:spcAft>
                <a:spcPts val="0"/>
              </a:spcAft>
              <a:buNone/>
            </a:pPr>
            <a:r>
              <a:t/>
            </a:r>
            <a:endParaRPr u="sng"/>
          </a:p>
          <a:p>
            <a:pPr indent="0" lvl="0" marL="0" rtl="0" algn="ctr">
              <a:spcBef>
                <a:spcPts val="0"/>
              </a:spcBef>
              <a:spcAft>
                <a:spcPts val="0"/>
              </a:spcAft>
              <a:buNone/>
            </a:pPr>
            <a:r>
              <a:t/>
            </a:r>
            <a:endParaRPr u="sng"/>
          </a:p>
        </p:txBody>
      </p:sp>
      <p:sp>
        <p:nvSpPr>
          <p:cNvPr id="667" name="Google Shape;667;p78"/>
          <p:cNvSpPr txBox="1"/>
          <p:nvPr>
            <p:ph type="title"/>
          </p:nvPr>
        </p:nvSpPr>
        <p:spPr>
          <a:xfrm>
            <a:off x="450850" y="596800"/>
            <a:ext cx="6767700" cy="6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Choosing a Classifier</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79"/>
          <p:cNvSpPr txBox="1"/>
          <p:nvPr>
            <p:ph idx="1" type="body"/>
          </p:nvPr>
        </p:nvSpPr>
        <p:spPr>
          <a:xfrm>
            <a:off x="602250" y="1936000"/>
            <a:ext cx="1641300" cy="17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Preprocessing:</a:t>
            </a:r>
            <a:endParaRPr b="1"/>
          </a:p>
          <a:p>
            <a:pPr indent="0" lvl="0" marL="0" rtl="0" algn="l">
              <a:spcBef>
                <a:spcPts val="0"/>
              </a:spcBef>
              <a:spcAft>
                <a:spcPts val="0"/>
              </a:spcAft>
              <a:buNone/>
            </a:pPr>
            <a:r>
              <a:t/>
            </a:r>
            <a:endParaRPr b="1"/>
          </a:p>
          <a:p>
            <a:pPr indent="-292100" lvl="0" marL="457200" rtl="0" algn="l">
              <a:spcBef>
                <a:spcPts val="0"/>
              </a:spcBef>
              <a:spcAft>
                <a:spcPts val="0"/>
              </a:spcAft>
              <a:buSzPts val="1000"/>
              <a:buChar char="●"/>
            </a:pPr>
            <a:r>
              <a:rPr lang="en"/>
              <a:t>Encoded data </a:t>
            </a:r>
            <a:endParaRPr/>
          </a:p>
          <a:p>
            <a:pPr indent="0" lvl="0" marL="457200" rtl="0" algn="l">
              <a:spcBef>
                <a:spcPts val="0"/>
              </a:spcBef>
              <a:spcAft>
                <a:spcPts val="0"/>
              </a:spcAft>
              <a:buNone/>
            </a:pPr>
            <a:r>
              <a:t/>
            </a:r>
            <a:endParaRPr/>
          </a:p>
          <a:p>
            <a:pPr indent="-292100" lvl="0" marL="457200" rtl="0" algn="l">
              <a:spcBef>
                <a:spcPts val="0"/>
              </a:spcBef>
              <a:spcAft>
                <a:spcPts val="0"/>
              </a:spcAft>
              <a:buSzPts val="1000"/>
              <a:buChar char="●"/>
            </a:pPr>
            <a:r>
              <a:rPr lang="en"/>
              <a:t>Handle missing data</a:t>
            </a:r>
            <a:endParaRPr/>
          </a:p>
          <a:p>
            <a:pPr indent="0" lvl="0" marL="0" rtl="0" algn="l">
              <a:spcBef>
                <a:spcPts val="0"/>
              </a:spcBef>
              <a:spcAft>
                <a:spcPts val="0"/>
              </a:spcAft>
              <a:buNone/>
            </a:pPr>
            <a:r>
              <a:t/>
            </a:r>
            <a:endParaRPr/>
          </a:p>
          <a:p>
            <a:pPr indent="-292100" lvl="0" marL="457200" rtl="0" algn="l">
              <a:spcBef>
                <a:spcPts val="0"/>
              </a:spcBef>
              <a:spcAft>
                <a:spcPts val="0"/>
              </a:spcAft>
              <a:buSzPts val="1000"/>
              <a:buChar char="●"/>
            </a:pPr>
            <a:r>
              <a:rPr lang="en"/>
              <a:t>Used low dimensionality</a:t>
            </a:r>
            <a:endParaRPr/>
          </a:p>
          <a:p>
            <a:pPr indent="0" lvl="0" marL="457200" rtl="0" algn="l">
              <a:spcBef>
                <a:spcPts val="0"/>
              </a:spcBef>
              <a:spcAft>
                <a:spcPts val="0"/>
              </a:spcAft>
              <a:buNone/>
            </a:pPr>
            <a:r>
              <a:t/>
            </a:r>
            <a:endParaRPr/>
          </a:p>
          <a:p>
            <a:pPr indent="0" lvl="0" marL="457200" rtl="0" algn="l">
              <a:spcBef>
                <a:spcPts val="0"/>
              </a:spcBef>
              <a:spcAft>
                <a:spcPts val="0"/>
              </a:spcAft>
              <a:buNone/>
            </a:pPr>
            <a:r>
              <a:rPr lang="en"/>
              <a:t> </a:t>
            </a:r>
            <a:endParaRPr/>
          </a:p>
        </p:txBody>
      </p:sp>
      <p:sp>
        <p:nvSpPr>
          <p:cNvPr id="673" name="Google Shape;673;p79"/>
          <p:cNvSpPr txBox="1"/>
          <p:nvPr>
            <p:ph idx="2" type="body"/>
          </p:nvPr>
        </p:nvSpPr>
        <p:spPr>
          <a:xfrm>
            <a:off x="2601850" y="1936000"/>
            <a:ext cx="1641300" cy="17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Splitting the Data:</a:t>
            </a:r>
            <a:endParaRPr b="1"/>
          </a:p>
          <a:p>
            <a:pPr indent="0" lvl="0" marL="0" rtl="0" algn="l">
              <a:spcBef>
                <a:spcPts val="0"/>
              </a:spcBef>
              <a:spcAft>
                <a:spcPts val="0"/>
              </a:spcAft>
              <a:buNone/>
            </a:pPr>
            <a:r>
              <a:t/>
            </a:r>
            <a:endParaRPr b="1"/>
          </a:p>
          <a:p>
            <a:pPr indent="-292100" lvl="0" marL="457200" rtl="0" algn="l">
              <a:spcBef>
                <a:spcPts val="0"/>
              </a:spcBef>
              <a:spcAft>
                <a:spcPts val="0"/>
              </a:spcAft>
              <a:buSzPts val="1000"/>
              <a:buChar char="●"/>
            </a:pPr>
            <a:r>
              <a:rPr lang="en"/>
              <a:t>Divide dataset for training and testing(80-20 split)</a:t>
            </a:r>
            <a:endParaRPr/>
          </a:p>
          <a:p>
            <a:pPr indent="0" lvl="0" marL="0" rtl="0" algn="l">
              <a:spcBef>
                <a:spcPts val="0"/>
              </a:spcBef>
              <a:spcAft>
                <a:spcPts val="0"/>
              </a:spcAft>
              <a:buNone/>
            </a:pPr>
            <a:r>
              <a:t/>
            </a:r>
            <a:endParaRPr/>
          </a:p>
          <a:p>
            <a:pPr indent="-292100" lvl="0" marL="457200" rtl="0" algn="l">
              <a:spcBef>
                <a:spcPts val="0"/>
              </a:spcBef>
              <a:spcAft>
                <a:spcPts val="0"/>
              </a:spcAft>
              <a:buSzPts val="1000"/>
              <a:buChar char="●"/>
            </a:pPr>
            <a:r>
              <a:rPr lang="en"/>
              <a:t>Training for learning, testing for performance measurement</a:t>
            </a:r>
            <a:endParaRPr/>
          </a:p>
        </p:txBody>
      </p:sp>
      <p:sp>
        <p:nvSpPr>
          <p:cNvPr id="674" name="Google Shape;674;p79"/>
          <p:cNvSpPr txBox="1"/>
          <p:nvPr>
            <p:ph idx="3" type="body"/>
          </p:nvPr>
        </p:nvSpPr>
        <p:spPr>
          <a:xfrm>
            <a:off x="4578175" y="1936000"/>
            <a:ext cx="1689600" cy="17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Training</a:t>
            </a:r>
            <a:r>
              <a:rPr b="1" lang="en"/>
              <a:t> the Model:</a:t>
            </a:r>
            <a:endParaRPr b="1"/>
          </a:p>
          <a:p>
            <a:pPr indent="0" lvl="0" marL="0" rtl="0" algn="l">
              <a:spcBef>
                <a:spcPts val="0"/>
              </a:spcBef>
              <a:spcAft>
                <a:spcPts val="0"/>
              </a:spcAft>
              <a:buNone/>
            </a:pPr>
            <a:r>
              <a:t/>
            </a:r>
            <a:endParaRPr/>
          </a:p>
          <a:p>
            <a:pPr indent="-292100" lvl="0" marL="457200" rtl="0" algn="l">
              <a:spcBef>
                <a:spcPts val="0"/>
              </a:spcBef>
              <a:spcAft>
                <a:spcPts val="0"/>
              </a:spcAft>
              <a:buSzPts val="1000"/>
              <a:buChar char="●"/>
            </a:pPr>
            <a:r>
              <a:rPr lang="en"/>
              <a:t>Train each model with relevant </a:t>
            </a:r>
            <a:r>
              <a:rPr lang="en"/>
              <a:t>hyperparameters</a:t>
            </a:r>
            <a:endParaRPr/>
          </a:p>
          <a:p>
            <a:pPr indent="0" lvl="0" marL="0" rtl="0" algn="l">
              <a:spcBef>
                <a:spcPts val="0"/>
              </a:spcBef>
              <a:spcAft>
                <a:spcPts val="0"/>
              </a:spcAft>
              <a:buNone/>
            </a:pPr>
            <a:r>
              <a:t/>
            </a:r>
            <a:endParaRPr/>
          </a:p>
          <a:p>
            <a:pPr indent="-292100" lvl="0" marL="457200" rtl="0" algn="l">
              <a:spcBef>
                <a:spcPts val="0"/>
              </a:spcBef>
              <a:spcAft>
                <a:spcPts val="0"/>
              </a:spcAft>
              <a:buSzPts val="1000"/>
              <a:buChar char="●"/>
            </a:pPr>
            <a:r>
              <a:rPr lang="en"/>
              <a:t>Monitor training progress with metrics (log-loss)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675" name="Google Shape;675;p79"/>
          <p:cNvSpPr txBox="1"/>
          <p:nvPr>
            <p:ph idx="4" type="body"/>
          </p:nvPr>
        </p:nvSpPr>
        <p:spPr>
          <a:xfrm>
            <a:off x="6602800" y="1936000"/>
            <a:ext cx="1689600" cy="17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Evaluation:</a:t>
            </a:r>
            <a:endParaRPr b="1"/>
          </a:p>
          <a:p>
            <a:pPr indent="0" lvl="0" marL="0" rtl="0" algn="l">
              <a:spcBef>
                <a:spcPts val="0"/>
              </a:spcBef>
              <a:spcAft>
                <a:spcPts val="0"/>
              </a:spcAft>
              <a:buNone/>
            </a:pPr>
            <a:r>
              <a:t/>
            </a:r>
            <a:endParaRPr b="1"/>
          </a:p>
          <a:p>
            <a:pPr indent="-292100" lvl="0" marL="457200" rtl="0" algn="l">
              <a:spcBef>
                <a:spcPts val="0"/>
              </a:spcBef>
              <a:spcAft>
                <a:spcPts val="0"/>
              </a:spcAft>
              <a:buSzPts val="1000"/>
              <a:buChar char="●"/>
            </a:pPr>
            <a:r>
              <a:rPr lang="en"/>
              <a:t>Assess performance through metrics</a:t>
            </a:r>
            <a:endParaRPr/>
          </a:p>
          <a:p>
            <a:pPr indent="0" lvl="0" marL="0" rtl="0" algn="l">
              <a:spcBef>
                <a:spcPts val="0"/>
              </a:spcBef>
              <a:spcAft>
                <a:spcPts val="0"/>
              </a:spcAft>
              <a:buNone/>
            </a:pPr>
            <a:r>
              <a:t/>
            </a:r>
            <a:endParaRPr/>
          </a:p>
          <a:p>
            <a:pPr indent="-292100" lvl="0" marL="457200" rtl="0" algn="l">
              <a:spcBef>
                <a:spcPts val="0"/>
              </a:spcBef>
              <a:spcAft>
                <a:spcPts val="0"/>
              </a:spcAft>
              <a:buSzPts val="1000"/>
              <a:buChar char="●"/>
            </a:pPr>
            <a:r>
              <a:rPr lang="en"/>
              <a:t>Compare all models</a:t>
            </a:r>
            <a:endParaRPr/>
          </a:p>
          <a:p>
            <a:pPr indent="0" lvl="0" marL="0" rtl="0" algn="l">
              <a:spcBef>
                <a:spcPts val="0"/>
              </a:spcBef>
              <a:spcAft>
                <a:spcPts val="0"/>
              </a:spcAft>
              <a:buNone/>
            </a:pPr>
            <a:r>
              <a:t/>
            </a:r>
            <a:endParaRPr/>
          </a:p>
          <a:p>
            <a:pPr indent="-292100" lvl="0" marL="457200" rtl="0" algn="l">
              <a:spcBef>
                <a:spcPts val="0"/>
              </a:spcBef>
              <a:spcAft>
                <a:spcPts val="0"/>
              </a:spcAft>
              <a:buSzPts val="1000"/>
              <a:buChar char="●"/>
            </a:pPr>
            <a:r>
              <a:rPr lang="en"/>
              <a:t>Utilize log loss to stop if validation metric doesn’t improve for 10 rounds</a:t>
            </a:r>
            <a:endParaRPr/>
          </a:p>
        </p:txBody>
      </p:sp>
      <p:sp>
        <p:nvSpPr>
          <p:cNvPr id="676" name="Google Shape;676;p79"/>
          <p:cNvSpPr txBox="1"/>
          <p:nvPr>
            <p:ph type="title"/>
          </p:nvPr>
        </p:nvSpPr>
        <p:spPr>
          <a:xfrm>
            <a:off x="452575" y="596800"/>
            <a:ext cx="6868800" cy="133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t>Making the Model Work</a:t>
            </a:r>
            <a:endParaRPr u="sng"/>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44"/>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Choosing an Algorithm</a:t>
            </a:r>
            <a:endParaRPr/>
          </a:p>
        </p:txBody>
      </p:sp>
      <p:sp>
        <p:nvSpPr>
          <p:cNvPr id="380" name="Google Shape;380;p44"/>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Clarity</a:t>
            </a:r>
            <a:endParaRPr/>
          </a:p>
        </p:txBody>
      </p:sp>
      <p:sp>
        <p:nvSpPr>
          <p:cNvPr id="381" name="Google Shape;381;p44"/>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Familiarity</a:t>
            </a:r>
            <a:endParaRPr/>
          </a:p>
        </p:txBody>
      </p:sp>
      <p:sp>
        <p:nvSpPr>
          <p:cNvPr id="382" name="Google Shape;382;p44"/>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Excel</a:t>
            </a:r>
            <a:endParaRPr/>
          </a:p>
        </p:txBody>
      </p:sp>
      <p:sp>
        <p:nvSpPr>
          <p:cNvPr id="383" name="Google Shape;383;p44"/>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First time either of us worked on code for machine learning algorithms</a:t>
            </a:r>
            <a:endParaRPr/>
          </a:p>
          <a:p>
            <a:pPr indent="-317500" lvl="0" marL="457200" rtl="0" algn="l">
              <a:spcBef>
                <a:spcPts val="0"/>
              </a:spcBef>
              <a:spcAft>
                <a:spcPts val="0"/>
              </a:spcAft>
              <a:buSzPts val="1400"/>
              <a:buChar char="●"/>
            </a:pPr>
            <a:r>
              <a:rPr lang="en"/>
              <a:t>Had to learn and familiarize ourselves with movement disorders</a:t>
            </a:r>
            <a:endParaRPr/>
          </a:p>
        </p:txBody>
      </p:sp>
      <p:sp>
        <p:nvSpPr>
          <p:cNvPr id="384" name="Google Shape;384;p44"/>
          <p:cNvSpPr txBox="1"/>
          <p:nvPr>
            <p:ph idx="2" type="body"/>
          </p:nvPr>
        </p:nvSpPr>
        <p:spPr>
          <a:xfrm>
            <a:off x="4938725" y="1759100"/>
            <a:ext cx="4113900" cy="1138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Stuck </a:t>
            </a:r>
            <a:r>
              <a:rPr lang="en"/>
              <a:t>between</a:t>
            </a:r>
            <a:r>
              <a:rPr lang="en"/>
              <a:t> </a:t>
            </a:r>
            <a:r>
              <a:rPr lang="en"/>
              <a:t>completing</a:t>
            </a:r>
            <a:r>
              <a:rPr lang="en"/>
              <a:t> 1 or 2 algorithms</a:t>
            </a:r>
            <a:endParaRPr/>
          </a:p>
          <a:p>
            <a:pPr indent="-317500" lvl="0" marL="457200" rtl="0" algn="l">
              <a:spcBef>
                <a:spcPts val="0"/>
              </a:spcBef>
              <a:spcAft>
                <a:spcPts val="0"/>
              </a:spcAft>
              <a:buSzPts val="1400"/>
              <a:buChar char="●"/>
            </a:pPr>
            <a:r>
              <a:rPr lang="en"/>
              <a:t>Worried about time in regards to completing a classifier over a clustering algorithm</a:t>
            </a:r>
            <a:endParaRPr/>
          </a:p>
        </p:txBody>
      </p:sp>
      <p:sp>
        <p:nvSpPr>
          <p:cNvPr id="385" name="Google Shape;385;p44"/>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Throughout</a:t>
            </a:r>
            <a:r>
              <a:rPr lang="en"/>
              <a:t> the project, there was some confusion in regards to our end goal</a:t>
            </a:r>
            <a:endParaRPr/>
          </a:p>
          <a:p>
            <a:pPr indent="-317500" lvl="0" marL="457200" rtl="0" algn="l">
              <a:spcBef>
                <a:spcPts val="0"/>
              </a:spcBef>
              <a:spcAft>
                <a:spcPts val="0"/>
              </a:spcAft>
              <a:buSzPts val="1400"/>
              <a:buChar char="●"/>
            </a:pPr>
            <a:r>
              <a:rPr lang="en"/>
              <a:t>Clarity on overall expectations</a:t>
            </a:r>
            <a:endParaRPr/>
          </a:p>
        </p:txBody>
      </p:sp>
      <p:sp>
        <p:nvSpPr>
          <p:cNvPr id="386" name="Google Shape;386;p44"/>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Starting the excel after finding articles</a:t>
            </a:r>
            <a:endParaRPr/>
          </a:p>
          <a:p>
            <a:pPr indent="-317500" lvl="0" marL="457200" rtl="0" algn="l">
              <a:spcBef>
                <a:spcPts val="0"/>
              </a:spcBef>
              <a:spcAft>
                <a:spcPts val="0"/>
              </a:spcAft>
              <a:buSzPts val="1400"/>
              <a:buChar char="●"/>
            </a:pPr>
            <a:r>
              <a:rPr lang="en"/>
              <a:t>Time consuming to go back into </a:t>
            </a:r>
            <a:r>
              <a:rPr lang="en"/>
              <a:t>mendeley</a:t>
            </a:r>
            <a:endParaRPr/>
          </a:p>
        </p:txBody>
      </p:sp>
      <p:sp>
        <p:nvSpPr>
          <p:cNvPr id="387" name="Google Shape;387;p44"/>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Challenges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0" name="Shape 680"/>
        <p:cNvGrpSpPr/>
        <p:nvPr/>
      </p:nvGrpSpPr>
      <p:grpSpPr>
        <a:xfrm>
          <a:off x="0" y="0"/>
          <a:ext cx="0" cy="0"/>
          <a:chOff x="0" y="0"/>
          <a:chExt cx="0" cy="0"/>
        </a:xfrm>
      </p:grpSpPr>
      <p:sp>
        <p:nvSpPr>
          <p:cNvPr id="681" name="Google Shape;681;p80"/>
          <p:cNvSpPr txBox="1"/>
          <p:nvPr>
            <p:ph type="title"/>
          </p:nvPr>
        </p:nvSpPr>
        <p:spPr>
          <a:xfrm>
            <a:off x="452575" y="596800"/>
            <a:ext cx="6868800" cy="133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Evaluation Metrics</a:t>
            </a:r>
            <a:endParaRPr/>
          </a:p>
        </p:txBody>
      </p:sp>
      <p:sp>
        <p:nvSpPr>
          <p:cNvPr id="682" name="Google Shape;682;p80"/>
          <p:cNvSpPr txBox="1"/>
          <p:nvPr>
            <p:ph idx="1" type="body"/>
          </p:nvPr>
        </p:nvSpPr>
        <p:spPr>
          <a:xfrm>
            <a:off x="452575" y="1616650"/>
            <a:ext cx="1641300" cy="17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Support</a:t>
            </a:r>
            <a:r>
              <a:rPr b="1" lang="en"/>
              <a:t>:</a:t>
            </a:r>
            <a:endParaRPr b="1"/>
          </a:p>
          <a:p>
            <a:pPr indent="0" lvl="0" marL="0" rtl="0" algn="l">
              <a:lnSpc>
                <a:spcPct val="115000"/>
              </a:lnSpc>
              <a:spcBef>
                <a:spcPts val="1200"/>
              </a:spcBef>
              <a:spcAft>
                <a:spcPts val="0"/>
              </a:spcAft>
              <a:buNone/>
            </a:pPr>
            <a:r>
              <a:rPr lang="en" sz="850">
                <a:solidFill>
                  <a:srgbClr val="000000"/>
                </a:solidFill>
                <a:latin typeface="Arial"/>
                <a:ea typeface="Arial"/>
                <a:cs typeface="Arial"/>
                <a:sym typeface="Arial"/>
              </a:rPr>
              <a:t>The number of actual instances for each category</a:t>
            </a:r>
            <a:endParaRPr sz="850">
              <a:solidFill>
                <a:srgbClr val="000000"/>
              </a:solidFill>
              <a:latin typeface="Arial"/>
              <a:ea typeface="Arial"/>
              <a:cs typeface="Arial"/>
              <a:sym typeface="Arial"/>
            </a:endParaRPr>
          </a:p>
          <a:p>
            <a:pPr indent="0" lvl="0" marL="0" rtl="0" algn="l">
              <a:spcBef>
                <a:spcPts val="1200"/>
              </a:spcBef>
              <a:spcAft>
                <a:spcPts val="0"/>
              </a:spcAft>
              <a:buNone/>
            </a:pPr>
            <a:r>
              <a:t/>
            </a:r>
            <a:endParaRPr b="1"/>
          </a:p>
        </p:txBody>
      </p:sp>
      <p:sp>
        <p:nvSpPr>
          <p:cNvPr id="683" name="Google Shape;683;p80"/>
          <p:cNvSpPr txBox="1"/>
          <p:nvPr>
            <p:ph idx="2" type="body"/>
          </p:nvPr>
        </p:nvSpPr>
        <p:spPr>
          <a:xfrm>
            <a:off x="2464950" y="1616650"/>
            <a:ext cx="1641300" cy="17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Precision</a:t>
            </a:r>
            <a:r>
              <a:rPr lang="en"/>
              <a:t>:</a:t>
            </a:r>
            <a:endParaRPr/>
          </a:p>
          <a:p>
            <a:pPr indent="0" lvl="0" marL="0" rtl="0" algn="l">
              <a:lnSpc>
                <a:spcPct val="115000"/>
              </a:lnSpc>
              <a:spcBef>
                <a:spcPts val="1200"/>
              </a:spcBef>
              <a:spcAft>
                <a:spcPts val="0"/>
              </a:spcAft>
              <a:buNone/>
            </a:pPr>
            <a:r>
              <a:rPr lang="en" sz="850">
                <a:solidFill>
                  <a:srgbClr val="000000"/>
                </a:solidFill>
                <a:latin typeface="Arial"/>
                <a:ea typeface="Arial"/>
                <a:cs typeface="Arial"/>
                <a:sym typeface="Arial"/>
              </a:rPr>
              <a:t>How many of the predictions labeled as a specific category are actually correct.</a:t>
            </a:r>
            <a:endParaRPr sz="850">
              <a:solidFill>
                <a:srgbClr val="000000"/>
              </a:solidFill>
              <a:latin typeface="Arial"/>
              <a:ea typeface="Arial"/>
              <a:cs typeface="Arial"/>
              <a:sym typeface="Arial"/>
            </a:endParaRPr>
          </a:p>
          <a:p>
            <a:pPr indent="0" lvl="0" marL="0" rtl="0" algn="l">
              <a:spcBef>
                <a:spcPts val="1200"/>
              </a:spcBef>
              <a:spcAft>
                <a:spcPts val="0"/>
              </a:spcAft>
              <a:buNone/>
            </a:pPr>
            <a:r>
              <a:t/>
            </a:r>
            <a:endParaRPr/>
          </a:p>
        </p:txBody>
      </p:sp>
      <p:sp>
        <p:nvSpPr>
          <p:cNvPr id="684" name="Google Shape;684;p80"/>
          <p:cNvSpPr txBox="1"/>
          <p:nvPr>
            <p:ph idx="3" type="body"/>
          </p:nvPr>
        </p:nvSpPr>
        <p:spPr>
          <a:xfrm>
            <a:off x="4464550" y="1616650"/>
            <a:ext cx="1641300" cy="17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Recall:</a:t>
            </a:r>
            <a:endParaRPr b="1"/>
          </a:p>
          <a:p>
            <a:pPr indent="0" lvl="0" marL="0" rtl="0" algn="l">
              <a:lnSpc>
                <a:spcPct val="115000"/>
              </a:lnSpc>
              <a:spcBef>
                <a:spcPts val="1200"/>
              </a:spcBef>
              <a:spcAft>
                <a:spcPts val="1200"/>
              </a:spcAft>
              <a:buNone/>
            </a:pPr>
            <a:r>
              <a:rPr lang="en" sz="850">
                <a:solidFill>
                  <a:srgbClr val="000000"/>
                </a:solidFill>
                <a:latin typeface="Arial"/>
                <a:ea typeface="Arial"/>
                <a:cs typeface="Arial"/>
                <a:sym typeface="Arial"/>
              </a:rPr>
              <a:t>How many of the actual instances of a specific category the model correctly identified.</a:t>
            </a:r>
            <a:endParaRPr b="1"/>
          </a:p>
        </p:txBody>
      </p:sp>
      <p:sp>
        <p:nvSpPr>
          <p:cNvPr id="685" name="Google Shape;685;p80"/>
          <p:cNvSpPr txBox="1"/>
          <p:nvPr>
            <p:ph idx="4" type="body"/>
          </p:nvPr>
        </p:nvSpPr>
        <p:spPr>
          <a:xfrm>
            <a:off x="6465900" y="1616650"/>
            <a:ext cx="1641300" cy="171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F1-Score:</a:t>
            </a:r>
            <a:endParaRPr b="1"/>
          </a:p>
          <a:p>
            <a:pPr indent="0" lvl="0" marL="0" rtl="0" algn="l">
              <a:lnSpc>
                <a:spcPct val="115000"/>
              </a:lnSpc>
              <a:spcBef>
                <a:spcPts val="1200"/>
              </a:spcBef>
              <a:spcAft>
                <a:spcPts val="0"/>
              </a:spcAft>
              <a:buNone/>
            </a:pPr>
            <a:r>
              <a:rPr lang="en" sz="850">
                <a:solidFill>
                  <a:srgbClr val="000000"/>
                </a:solidFill>
                <a:latin typeface="Arial"/>
                <a:ea typeface="Arial"/>
                <a:cs typeface="Arial"/>
                <a:sym typeface="Arial"/>
              </a:rPr>
              <a:t>Balance between precision and recall, representing the overall effectiveness of the model for a specific category</a:t>
            </a:r>
            <a:endParaRPr sz="850">
              <a:solidFill>
                <a:srgbClr val="000000"/>
              </a:solidFill>
              <a:latin typeface="Arial"/>
              <a:ea typeface="Arial"/>
              <a:cs typeface="Arial"/>
              <a:sym typeface="Arial"/>
            </a:endParaRPr>
          </a:p>
          <a:p>
            <a:pPr indent="0" lvl="0" marL="0" rtl="0" algn="l">
              <a:spcBef>
                <a:spcPts val="1200"/>
              </a:spcBef>
              <a:spcAft>
                <a:spcPts val="0"/>
              </a:spcAft>
              <a:buNone/>
            </a:pPr>
            <a:r>
              <a:t/>
            </a:r>
            <a:endParaRPr b="1"/>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sp>
        <p:nvSpPr>
          <p:cNvPr id="690" name="Google Shape;690;p81"/>
          <p:cNvSpPr txBox="1"/>
          <p:nvPr>
            <p:ph idx="2" type="body"/>
          </p:nvPr>
        </p:nvSpPr>
        <p:spPr>
          <a:xfrm>
            <a:off x="7102925" y="4796525"/>
            <a:ext cx="2093700" cy="34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 accuracy: 93.3%</a:t>
            </a:r>
            <a:endParaRPr/>
          </a:p>
        </p:txBody>
      </p:sp>
      <p:sp>
        <p:nvSpPr>
          <p:cNvPr id="691" name="Google Shape;691;p81"/>
          <p:cNvSpPr txBox="1"/>
          <p:nvPr>
            <p:ph type="title"/>
          </p:nvPr>
        </p:nvSpPr>
        <p:spPr>
          <a:xfrm>
            <a:off x="314825" y="371975"/>
            <a:ext cx="6767700" cy="143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XGBoost</a:t>
            </a:r>
            <a:endParaRPr/>
          </a:p>
        </p:txBody>
      </p:sp>
      <p:sp>
        <p:nvSpPr>
          <p:cNvPr id="692" name="Google Shape;692;p81"/>
          <p:cNvSpPr txBox="1"/>
          <p:nvPr/>
        </p:nvSpPr>
        <p:spPr>
          <a:xfrm>
            <a:off x="226325" y="1006775"/>
            <a:ext cx="6944700" cy="169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lt1"/>
                </a:solidFill>
                <a:latin typeface="Inter"/>
                <a:ea typeface="Inter"/>
                <a:cs typeface="Inter"/>
                <a:sym typeface="Inter"/>
              </a:rPr>
              <a:t>Analysis of output: </a:t>
            </a:r>
            <a:endParaRPr b="1" sz="1300">
              <a:solidFill>
                <a:schemeClr val="lt1"/>
              </a:solidFill>
              <a:latin typeface="Inter"/>
              <a:ea typeface="Inter"/>
              <a:cs typeface="Inter"/>
              <a:sym typeface="Inter"/>
            </a:endParaRPr>
          </a:p>
          <a:p>
            <a:pPr indent="0" lvl="0" marL="0" rtl="0" algn="l">
              <a:spcBef>
                <a:spcPts val="0"/>
              </a:spcBef>
              <a:spcAft>
                <a:spcPts val="0"/>
              </a:spcAft>
              <a:buNone/>
            </a:pPr>
            <a:r>
              <a:t/>
            </a:r>
            <a:endParaRPr b="1" sz="1300">
              <a:solidFill>
                <a:schemeClr val="lt1"/>
              </a:solidFill>
              <a:latin typeface="Inter"/>
              <a:ea typeface="Inter"/>
              <a:cs typeface="Inter"/>
              <a:sym typeface="Inter"/>
            </a:endParaRPr>
          </a:p>
          <a:p>
            <a:pPr indent="0" lvl="0" marL="0" rtl="0" algn="l">
              <a:spcBef>
                <a:spcPts val="0"/>
              </a:spcBef>
              <a:spcAft>
                <a:spcPts val="0"/>
              </a:spcAft>
              <a:buNone/>
            </a:pPr>
            <a:r>
              <a:rPr lang="en" sz="1300">
                <a:solidFill>
                  <a:schemeClr val="lt1"/>
                </a:solidFill>
                <a:latin typeface="Inter"/>
                <a:ea typeface="Inter"/>
                <a:cs typeface="Inter"/>
                <a:sym typeface="Inter"/>
              </a:rPr>
              <a:t>1.	</a:t>
            </a:r>
            <a:r>
              <a:rPr b="1" lang="en" sz="1300">
                <a:solidFill>
                  <a:schemeClr val="lt1"/>
                </a:solidFill>
                <a:latin typeface="Inter"/>
                <a:ea typeface="Inter"/>
                <a:cs typeface="Inter"/>
                <a:sym typeface="Inter"/>
              </a:rPr>
              <a:t>Initial Log-Loss</a:t>
            </a:r>
            <a:r>
              <a:rPr lang="en" sz="1300">
                <a:solidFill>
                  <a:schemeClr val="lt1"/>
                </a:solidFill>
                <a:latin typeface="Inter"/>
                <a:ea typeface="Inter"/>
                <a:cs typeface="Inter"/>
                <a:sym typeface="Inter"/>
              </a:rPr>
              <a:t>:</a:t>
            </a:r>
            <a:endParaRPr sz="1300">
              <a:solidFill>
                <a:schemeClr val="lt1"/>
              </a:solidFill>
              <a:latin typeface="Inter"/>
              <a:ea typeface="Inter"/>
              <a:cs typeface="Inter"/>
              <a:sym typeface="Inter"/>
            </a:endParaRPr>
          </a:p>
          <a:p>
            <a:pPr indent="-317500" lvl="0" marL="317500" rtl="0" algn="l">
              <a:lnSpc>
                <a:spcPct val="115000"/>
              </a:lnSpc>
              <a:spcBef>
                <a:spcPts val="900"/>
              </a:spcBef>
              <a:spcAft>
                <a:spcPts val="0"/>
              </a:spcAft>
              <a:buNone/>
            </a:pPr>
            <a:r>
              <a:rPr lang="en" sz="1300">
                <a:solidFill>
                  <a:schemeClr val="lt1"/>
                </a:solidFill>
                <a:latin typeface="Inter"/>
                <a:ea typeface="Inter"/>
                <a:cs typeface="Inter"/>
                <a:sym typeface="Inter"/>
              </a:rPr>
              <a:t>	•	Train[0]: 1.96491, Test[0]: 1.96389</a:t>
            </a:r>
            <a:endParaRPr sz="1300">
              <a:solidFill>
                <a:schemeClr val="lt1"/>
              </a:solidFill>
              <a:latin typeface="Inter"/>
              <a:ea typeface="Inter"/>
              <a:cs typeface="Inter"/>
              <a:sym typeface="Inter"/>
            </a:endParaRPr>
          </a:p>
          <a:p>
            <a:pPr indent="-203200" lvl="0" marL="203200" rtl="0" algn="l">
              <a:lnSpc>
                <a:spcPct val="115000"/>
              </a:lnSpc>
              <a:spcBef>
                <a:spcPts val="900"/>
              </a:spcBef>
              <a:spcAft>
                <a:spcPts val="0"/>
              </a:spcAft>
              <a:buNone/>
            </a:pPr>
            <a:r>
              <a:rPr lang="en" sz="1300">
                <a:solidFill>
                  <a:schemeClr val="lt1"/>
                </a:solidFill>
                <a:latin typeface="Inter"/>
                <a:ea typeface="Inter"/>
                <a:cs typeface="Inter"/>
                <a:sym typeface="Inter"/>
              </a:rPr>
              <a:t>	2.	</a:t>
            </a:r>
            <a:r>
              <a:rPr b="1" lang="en" sz="1300">
                <a:solidFill>
                  <a:schemeClr val="lt1"/>
                </a:solidFill>
                <a:latin typeface="Inter"/>
                <a:ea typeface="Inter"/>
                <a:cs typeface="Inter"/>
                <a:sym typeface="Inter"/>
              </a:rPr>
              <a:t>Final Log-Loss</a:t>
            </a:r>
            <a:r>
              <a:rPr lang="en" sz="1300">
                <a:solidFill>
                  <a:schemeClr val="lt1"/>
                </a:solidFill>
                <a:latin typeface="Inter"/>
                <a:ea typeface="Inter"/>
                <a:cs typeface="Inter"/>
                <a:sym typeface="Inter"/>
              </a:rPr>
              <a:t>:</a:t>
            </a:r>
            <a:endParaRPr sz="1300">
              <a:solidFill>
                <a:schemeClr val="lt1"/>
              </a:solidFill>
              <a:latin typeface="Inter"/>
              <a:ea typeface="Inter"/>
              <a:cs typeface="Inter"/>
              <a:sym typeface="Inter"/>
            </a:endParaRPr>
          </a:p>
          <a:p>
            <a:pPr indent="-317500" lvl="0" marL="317500" rtl="0" algn="l">
              <a:lnSpc>
                <a:spcPct val="115000"/>
              </a:lnSpc>
              <a:spcBef>
                <a:spcPts val="900"/>
              </a:spcBef>
              <a:spcAft>
                <a:spcPts val="0"/>
              </a:spcAft>
              <a:buNone/>
            </a:pPr>
            <a:r>
              <a:rPr lang="en" sz="1300">
                <a:solidFill>
                  <a:schemeClr val="lt1"/>
                </a:solidFill>
                <a:latin typeface="Inter"/>
                <a:ea typeface="Inter"/>
                <a:cs typeface="Inter"/>
                <a:sym typeface="Inter"/>
              </a:rPr>
              <a:t>	•	Train[80]: 0.15526, Test[80]: 0.32207</a:t>
            </a:r>
            <a:endParaRPr sz="1300">
              <a:solidFill>
                <a:schemeClr val="lt1"/>
              </a:solidFill>
              <a:latin typeface="Inter"/>
              <a:ea typeface="Inter"/>
              <a:cs typeface="Inter"/>
              <a:sym typeface="Inter"/>
            </a:endParaRPr>
          </a:p>
          <a:p>
            <a:pPr indent="-317500" lvl="0" marL="317500" rtl="0" algn="l">
              <a:lnSpc>
                <a:spcPct val="115000"/>
              </a:lnSpc>
              <a:spcBef>
                <a:spcPts val="900"/>
              </a:spcBef>
              <a:spcAft>
                <a:spcPts val="0"/>
              </a:spcAft>
              <a:buNone/>
            </a:pPr>
            <a:r>
              <a:rPr lang="en" sz="1300">
                <a:solidFill>
                  <a:schemeClr val="lt1"/>
                </a:solidFill>
                <a:latin typeface="Inter"/>
                <a:ea typeface="Inter"/>
                <a:cs typeface="Inter"/>
                <a:sym typeface="Inter"/>
              </a:rPr>
              <a:t>	The test log-loss is significantly reduced, indicating the model has learned meaningful patterns.</a:t>
            </a:r>
            <a:endParaRPr sz="1300">
              <a:solidFill>
                <a:schemeClr val="lt1"/>
              </a:solidFill>
              <a:latin typeface="Inter"/>
              <a:ea typeface="Inter"/>
              <a:cs typeface="Inter"/>
              <a:sym typeface="Inter"/>
            </a:endParaRPr>
          </a:p>
          <a:p>
            <a:pPr indent="-203200" lvl="0" marL="203200" rtl="0" algn="l">
              <a:lnSpc>
                <a:spcPct val="115000"/>
              </a:lnSpc>
              <a:spcBef>
                <a:spcPts val="900"/>
              </a:spcBef>
              <a:spcAft>
                <a:spcPts val="0"/>
              </a:spcAft>
              <a:buNone/>
            </a:pPr>
            <a:r>
              <a:rPr lang="en" sz="1300">
                <a:solidFill>
                  <a:schemeClr val="lt1"/>
                </a:solidFill>
                <a:latin typeface="Inter"/>
                <a:ea typeface="Inter"/>
                <a:cs typeface="Inter"/>
                <a:sym typeface="Inter"/>
              </a:rPr>
              <a:t>	3.	</a:t>
            </a:r>
            <a:r>
              <a:rPr b="1" lang="en" sz="1300">
                <a:solidFill>
                  <a:schemeClr val="lt1"/>
                </a:solidFill>
                <a:latin typeface="Inter"/>
                <a:ea typeface="Inter"/>
                <a:cs typeface="Inter"/>
                <a:sym typeface="Inter"/>
              </a:rPr>
              <a:t>Log-Loss Test</a:t>
            </a:r>
            <a:endParaRPr sz="1300">
              <a:solidFill>
                <a:schemeClr val="lt1"/>
              </a:solidFill>
              <a:latin typeface="Inter"/>
              <a:ea typeface="Inter"/>
              <a:cs typeface="Inter"/>
              <a:sym typeface="Inter"/>
            </a:endParaRPr>
          </a:p>
          <a:p>
            <a:pPr indent="-317500" lvl="0" marL="317500" rtl="0" algn="l">
              <a:lnSpc>
                <a:spcPct val="115000"/>
              </a:lnSpc>
              <a:spcBef>
                <a:spcPts val="900"/>
              </a:spcBef>
              <a:spcAft>
                <a:spcPts val="0"/>
              </a:spcAft>
              <a:buNone/>
            </a:pPr>
            <a:r>
              <a:rPr lang="en" sz="1300">
                <a:solidFill>
                  <a:schemeClr val="lt1"/>
                </a:solidFill>
                <a:latin typeface="Inter"/>
                <a:ea typeface="Inter"/>
                <a:cs typeface="Inter"/>
                <a:sym typeface="Inter"/>
              </a:rPr>
              <a:t>	•	Value = 0.3221</a:t>
            </a:r>
            <a:endParaRPr sz="1300">
              <a:solidFill>
                <a:schemeClr val="lt1"/>
              </a:solidFill>
              <a:latin typeface="Inter"/>
              <a:ea typeface="Inter"/>
              <a:cs typeface="Inter"/>
              <a:sym typeface="Inter"/>
            </a:endParaRPr>
          </a:p>
          <a:p>
            <a:pPr indent="-317500" lvl="0" marL="317500" rtl="0" algn="l">
              <a:lnSpc>
                <a:spcPct val="115000"/>
              </a:lnSpc>
              <a:spcBef>
                <a:spcPts val="900"/>
              </a:spcBef>
              <a:spcAft>
                <a:spcPts val="0"/>
              </a:spcAft>
              <a:buNone/>
            </a:pPr>
            <a:r>
              <a:rPr lang="en" sz="1300">
                <a:solidFill>
                  <a:schemeClr val="lt1"/>
                </a:solidFill>
                <a:latin typeface="Inter"/>
                <a:ea typeface="Inter"/>
                <a:cs typeface="Inter"/>
                <a:sym typeface="Inter"/>
              </a:rPr>
              <a:t>	Defines the value bifurcation between the presumed probability label and the true one. Numerical values between 0-1, the lower the value the better. </a:t>
            </a:r>
            <a:endParaRPr sz="1300">
              <a:solidFill>
                <a:schemeClr val="lt1"/>
              </a:solidFill>
              <a:latin typeface="Inter"/>
              <a:ea typeface="Inter"/>
              <a:cs typeface="Inter"/>
              <a:sym typeface="Inter"/>
            </a:endParaRPr>
          </a:p>
          <a:p>
            <a:pPr indent="0" lvl="0" marL="0" rtl="0" algn="l">
              <a:spcBef>
                <a:spcPts val="0"/>
              </a:spcBef>
              <a:spcAft>
                <a:spcPts val="0"/>
              </a:spcAft>
              <a:buNone/>
            </a:pPr>
            <a:r>
              <a:t/>
            </a:r>
            <a:endParaRPr b="1" sz="1300">
              <a:solidFill>
                <a:schemeClr val="lt1"/>
              </a:solidFill>
              <a:latin typeface="Inter"/>
              <a:ea typeface="Inter"/>
              <a:cs typeface="Inter"/>
              <a:sym typeface="Inte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6" name="Shape 696"/>
        <p:cNvGrpSpPr/>
        <p:nvPr/>
      </p:nvGrpSpPr>
      <p:grpSpPr>
        <a:xfrm>
          <a:off x="0" y="0"/>
          <a:ext cx="0" cy="0"/>
          <a:chOff x="0" y="0"/>
          <a:chExt cx="0" cy="0"/>
        </a:xfrm>
      </p:grpSpPr>
      <p:sp>
        <p:nvSpPr>
          <p:cNvPr id="697" name="Google Shape;697;p82"/>
          <p:cNvSpPr txBox="1"/>
          <p:nvPr>
            <p:ph type="title"/>
          </p:nvPr>
        </p:nvSpPr>
        <p:spPr>
          <a:xfrm>
            <a:off x="316275" y="596800"/>
            <a:ext cx="6726600" cy="137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t>Classification Report</a:t>
            </a:r>
            <a:endParaRPr u="sng"/>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698" name="Google Shape;698;p82"/>
          <p:cNvSpPr txBox="1"/>
          <p:nvPr>
            <p:ph idx="1" type="body"/>
          </p:nvPr>
        </p:nvSpPr>
        <p:spPr>
          <a:xfrm>
            <a:off x="181750" y="1466100"/>
            <a:ext cx="5616000" cy="2850300"/>
          </a:xfrm>
          <a:prstGeom prst="rect">
            <a:avLst/>
          </a:prstGeom>
          <a:ln cap="flat" cmpd="sng" w="9525">
            <a:solidFill>
              <a:srgbClr val="000000"/>
            </a:solidFill>
            <a:prstDash val="dash"/>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              </a:t>
            </a:r>
            <a:r>
              <a:rPr lang="en" sz="1300"/>
              <a:t>           </a:t>
            </a:r>
            <a:r>
              <a:rPr b="1" lang="en" sz="1300"/>
              <a:t>Precision</a:t>
            </a:r>
            <a:r>
              <a:rPr lang="en" sz="1300"/>
              <a:t>        </a:t>
            </a:r>
            <a:r>
              <a:rPr b="1" lang="en" sz="1300"/>
              <a:t>Recall</a:t>
            </a:r>
            <a:r>
              <a:rPr lang="en" sz="1300"/>
              <a:t>      </a:t>
            </a:r>
            <a:r>
              <a:rPr b="1" lang="en" sz="1300"/>
              <a:t>F1-Score</a:t>
            </a:r>
            <a:r>
              <a:rPr lang="en" sz="1300"/>
              <a:t>     </a:t>
            </a:r>
            <a:r>
              <a:rPr b="1" lang="en" sz="1300"/>
              <a:t>Support</a:t>
            </a:r>
            <a:endParaRPr/>
          </a:p>
          <a:p>
            <a:pPr indent="0" lvl="0" marL="0" rtl="0" algn="l">
              <a:spcBef>
                <a:spcPts val="0"/>
              </a:spcBef>
              <a:spcAft>
                <a:spcPts val="0"/>
              </a:spcAft>
              <a:buNone/>
            </a:pPr>
            <a:r>
              <a:rPr lang="en" sz="1400"/>
              <a:t>                0            1.00          1.00            1.00                3</a:t>
            </a:r>
            <a:endParaRPr sz="1400"/>
          </a:p>
          <a:p>
            <a:pPr indent="0" lvl="0" marL="0" rtl="0" algn="l">
              <a:spcBef>
                <a:spcPts val="0"/>
              </a:spcBef>
              <a:spcAft>
                <a:spcPts val="0"/>
              </a:spcAft>
              <a:buNone/>
            </a:pPr>
            <a:r>
              <a:rPr lang="en" sz="1400"/>
              <a:t>                1             1.00          1.00      </a:t>
            </a:r>
            <a:r>
              <a:rPr lang="en" sz="1400"/>
              <a:t>      </a:t>
            </a:r>
            <a:r>
              <a:rPr lang="en" sz="1400"/>
              <a:t>1.00          </a:t>
            </a:r>
            <a:r>
              <a:rPr lang="en" sz="1400"/>
              <a:t>      </a:t>
            </a:r>
            <a:r>
              <a:rPr lang="en" sz="1400"/>
              <a:t>7</a:t>
            </a:r>
            <a:endParaRPr sz="1400"/>
          </a:p>
          <a:p>
            <a:pPr indent="0" lvl="0" marL="0" rtl="0" algn="l">
              <a:spcBef>
                <a:spcPts val="0"/>
              </a:spcBef>
              <a:spcAft>
                <a:spcPts val="0"/>
              </a:spcAft>
              <a:buNone/>
            </a:pPr>
            <a:r>
              <a:rPr lang="en" sz="1400"/>
              <a:t>                2            0.83         0.83      </a:t>
            </a:r>
            <a:r>
              <a:rPr lang="en" sz="1400"/>
              <a:t>     </a:t>
            </a:r>
            <a:r>
              <a:rPr lang="en" sz="1400"/>
              <a:t>0.83         </a:t>
            </a:r>
            <a:r>
              <a:rPr lang="en" sz="1400"/>
              <a:t>       </a:t>
            </a:r>
            <a:r>
              <a:rPr lang="en" sz="1400"/>
              <a:t>6</a:t>
            </a:r>
            <a:endParaRPr sz="1400"/>
          </a:p>
          <a:p>
            <a:pPr indent="0" lvl="0" marL="0" rtl="0" algn="l">
              <a:spcBef>
                <a:spcPts val="0"/>
              </a:spcBef>
              <a:spcAft>
                <a:spcPts val="0"/>
              </a:spcAft>
              <a:buNone/>
            </a:pPr>
            <a:r>
              <a:rPr lang="en" sz="1400"/>
              <a:t>                3            0.80         0.67      </a:t>
            </a:r>
            <a:r>
              <a:rPr lang="en" sz="1400"/>
              <a:t>     </a:t>
            </a:r>
            <a:r>
              <a:rPr lang="en" sz="1400"/>
              <a:t>0.73         </a:t>
            </a:r>
            <a:r>
              <a:rPr lang="en" sz="1400"/>
              <a:t>       </a:t>
            </a:r>
            <a:r>
              <a:rPr lang="en" sz="1400"/>
              <a:t>6</a:t>
            </a:r>
            <a:endParaRPr sz="1400"/>
          </a:p>
          <a:p>
            <a:pPr indent="0" lvl="0" marL="0" rtl="0" algn="l">
              <a:spcBef>
                <a:spcPts val="0"/>
              </a:spcBef>
              <a:spcAft>
                <a:spcPts val="0"/>
              </a:spcAft>
              <a:buNone/>
            </a:pPr>
            <a:r>
              <a:rPr lang="en" sz="1400"/>
              <a:t>                5            1.00          1.00       </a:t>
            </a:r>
            <a:r>
              <a:rPr lang="en" sz="1400"/>
              <a:t>     </a:t>
            </a:r>
            <a:r>
              <a:rPr lang="en" sz="1400"/>
              <a:t>1.00        </a:t>
            </a:r>
            <a:r>
              <a:rPr lang="en" sz="1400"/>
              <a:t>       </a:t>
            </a:r>
            <a:r>
              <a:rPr lang="en" sz="1400"/>
              <a:t>12</a:t>
            </a:r>
            <a:endParaRPr sz="1400"/>
          </a:p>
          <a:p>
            <a:pPr indent="0" lvl="0" marL="0" rtl="0" algn="l">
              <a:spcBef>
                <a:spcPts val="0"/>
              </a:spcBef>
              <a:spcAft>
                <a:spcPts val="0"/>
              </a:spcAft>
              <a:buNone/>
            </a:pPr>
            <a:r>
              <a:rPr lang="en" sz="1400"/>
              <a:t>                6            0.90         1.00       </a:t>
            </a:r>
            <a:r>
              <a:rPr lang="en" sz="1400"/>
              <a:t>     </a:t>
            </a:r>
            <a:r>
              <a:rPr lang="en" sz="1400"/>
              <a:t>0.95         </a:t>
            </a:r>
            <a:r>
              <a:rPr lang="en" sz="1400"/>
              <a:t>      </a:t>
            </a:r>
            <a:r>
              <a:rPr lang="en" sz="1400"/>
              <a:t>9</a:t>
            </a:r>
            <a:endParaRPr sz="1400"/>
          </a:p>
          <a:p>
            <a:pPr indent="0" lvl="0" marL="0" rtl="0" algn="l">
              <a:spcBef>
                <a:spcPts val="0"/>
              </a:spcBef>
              <a:spcAft>
                <a:spcPts val="0"/>
              </a:spcAft>
              <a:buNone/>
            </a:pPr>
            <a:r>
              <a:rPr lang="en" sz="1400"/>
              <a:t>                8            1.00          1.00      </a:t>
            </a:r>
            <a:r>
              <a:rPr lang="en" sz="1400"/>
              <a:t>      </a:t>
            </a:r>
            <a:r>
              <a:rPr lang="en" sz="1400"/>
              <a:t>1.00         </a:t>
            </a:r>
            <a:r>
              <a:rPr lang="en" sz="1400"/>
              <a:t>      </a:t>
            </a:r>
            <a:r>
              <a:rPr lang="en" sz="1400"/>
              <a:t>2</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b="1" lang="en" sz="1400" u="sng"/>
              <a:t>Accuracy</a:t>
            </a:r>
            <a:r>
              <a:rPr lang="en" sz="1400"/>
              <a:t>:                                 		  0.93       	    45</a:t>
            </a:r>
            <a:endParaRPr sz="1400"/>
          </a:p>
          <a:p>
            <a:pPr indent="0" lvl="0" marL="0" rtl="0" algn="l">
              <a:spcBef>
                <a:spcPts val="0"/>
              </a:spcBef>
              <a:spcAft>
                <a:spcPts val="0"/>
              </a:spcAft>
              <a:buNone/>
            </a:pPr>
            <a:r>
              <a:rPr b="1" lang="en" sz="1400" u="sng"/>
              <a:t>Weighted avg:</a:t>
            </a:r>
            <a:r>
              <a:rPr lang="en" sz="1400"/>
              <a:t>      0.93         0.93           0.93             45</a:t>
            </a:r>
            <a:endParaRPr sz="14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699" name="Google Shape;699;p82"/>
          <p:cNvSpPr txBox="1"/>
          <p:nvPr/>
        </p:nvSpPr>
        <p:spPr>
          <a:xfrm>
            <a:off x="5970450" y="1635750"/>
            <a:ext cx="3062400" cy="2544600"/>
          </a:xfrm>
          <a:prstGeom prst="rect">
            <a:avLst/>
          </a:prstGeom>
          <a:noFill/>
          <a:ln cap="flat" cmpd="sng" w="9525">
            <a:solidFill>
              <a:srgbClr val="000000"/>
            </a:solidFill>
            <a:prstDash val="dash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u="sng">
                <a:solidFill>
                  <a:schemeClr val="dk2"/>
                </a:solidFill>
                <a:latin typeface="Inter"/>
                <a:ea typeface="Inter"/>
                <a:cs typeface="Inter"/>
                <a:sym typeface="Inter"/>
              </a:rPr>
              <a:t>Confusion Matrix:</a:t>
            </a:r>
            <a:endParaRPr b="1" sz="1500" u="sng">
              <a:solidFill>
                <a:schemeClr val="dk2"/>
              </a:solidFill>
              <a:latin typeface="Inter"/>
              <a:ea typeface="Inter"/>
              <a:cs typeface="Inter"/>
              <a:sym typeface="Inter"/>
            </a:endParaRPr>
          </a:p>
          <a:p>
            <a:pPr indent="0" lvl="0" marL="0" rtl="0" algn="ctr">
              <a:spcBef>
                <a:spcPts val="0"/>
              </a:spcBef>
              <a:spcAft>
                <a:spcPts val="0"/>
              </a:spcAft>
              <a:buNone/>
            </a:pPr>
            <a:r>
              <a:rPr b="1" lang="en" sz="1500">
                <a:solidFill>
                  <a:schemeClr val="dk2"/>
                </a:solidFill>
                <a:latin typeface="Inter"/>
                <a:ea typeface="Inter"/>
                <a:cs typeface="Inter"/>
                <a:sym typeface="Inter"/>
              </a:rPr>
              <a:t>[</a:t>
            </a:r>
            <a:r>
              <a:rPr lang="en" sz="1500">
                <a:solidFill>
                  <a:schemeClr val="dk2"/>
                </a:solidFill>
                <a:latin typeface="Inter"/>
                <a:ea typeface="Inter"/>
                <a:cs typeface="Inter"/>
                <a:sym typeface="Inter"/>
              </a:rPr>
              <a:t>[ 3  0  0  0  0  0  0]</a:t>
            </a:r>
            <a:endParaRPr sz="1500">
              <a:solidFill>
                <a:schemeClr val="dk2"/>
              </a:solidFill>
              <a:latin typeface="Inter"/>
              <a:ea typeface="Inter"/>
              <a:cs typeface="Inter"/>
              <a:sym typeface="Inter"/>
            </a:endParaRPr>
          </a:p>
          <a:p>
            <a:pPr indent="0" lvl="0" marL="0" rtl="0" algn="ctr">
              <a:spcBef>
                <a:spcPts val="0"/>
              </a:spcBef>
              <a:spcAft>
                <a:spcPts val="0"/>
              </a:spcAft>
              <a:buNone/>
            </a:pPr>
            <a:r>
              <a:rPr lang="en" sz="1500">
                <a:solidFill>
                  <a:schemeClr val="dk2"/>
                </a:solidFill>
                <a:latin typeface="Inter"/>
                <a:ea typeface="Inter"/>
                <a:cs typeface="Inter"/>
                <a:sym typeface="Inter"/>
              </a:rPr>
              <a:t> [ 0  7  0  0  0  0  0]</a:t>
            </a:r>
            <a:endParaRPr sz="1500">
              <a:solidFill>
                <a:schemeClr val="dk2"/>
              </a:solidFill>
              <a:latin typeface="Inter"/>
              <a:ea typeface="Inter"/>
              <a:cs typeface="Inter"/>
              <a:sym typeface="Inter"/>
            </a:endParaRPr>
          </a:p>
          <a:p>
            <a:pPr indent="0" lvl="0" marL="0" rtl="0" algn="ctr">
              <a:spcBef>
                <a:spcPts val="0"/>
              </a:spcBef>
              <a:spcAft>
                <a:spcPts val="0"/>
              </a:spcAft>
              <a:buNone/>
            </a:pPr>
            <a:r>
              <a:rPr lang="en" sz="1500">
                <a:solidFill>
                  <a:schemeClr val="dk2"/>
                </a:solidFill>
                <a:latin typeface="Inter"/>
                <a:ea typeface="Inter"/>
                <a:cs typeface="Inter"/>
                <a:sym typeface="Inter"/>
              </a:rPr>
              <a:t> [ 0  0  5  1  0  0  0]</a:t>
            </a:r>
            <a:endParaRPr sz="1500">
              <a:solidFill>
                <a:schemeClr val="dk2"/>
              </a:solidFill>
              <a:latin typeface="Inter"/>
              <a:ea typeface="Inter"/>
              <a:cs typeface="Inter"/>
              <a:sym typeface="Inter"/>
            </a:endParaRPr>
          </a:p>
          <a:p>
            <a:pPr indent="0" lvl="0" marL="0" rtl="0" algn="ctr">
              <a:spcBef>
                <a:spcPts val="0"/>
              </a:spcBef>
              <a:spcAft>
                <a:spcPts val="0"/>
              </a:spcAft>
              <a:buNone/>
            </a:pPr>
            <a:r>
              <a:rPr lang="en" sz="1500">
                <a:solidFill>
                  <a:schemeClr val="dk2"/>
                </a:solidFill>
                <a:latin typeface="Inter"/>
                <a:ea typeface="Inter"/>
                <a:cs typeface="Inter"/>
                <a:sym typeface="Inter"/>
              </a:rPr>
              <a:t> [ 0  0  1  4  0  1  0]</a:t>
            </a:r>
            <a:endParaRPr sz="1500">
              <a:solidFill>
                <a:schemeClr val="dk2"/>
              </a:solidFill>
              <a:latin typeface="Inter"/>
              <a:ea typeface="Inter"/>
              <a:cs typeface="Inter"/>
              <a:sym typeface="Inter"/>
            </a:endParaRPr>
          </a:p>
          <a:p>
            <a:pPr indent="0" lvl="0" marL="0" rtl="0" algn="ctr">
              <a:spcBef>
                <a:spcPts val="0"/>
              </a:spcBef>
              <a:spcAft>
                <a:spcPts val="0"/>
              </a:spcAft>
              <a:buNone/>
            </a:pPr>
            <a:r>
              <a:rPr lang="en" sz="1500">
                <a:solidFill>
                  <a:schemeClr val="dk2"/>
                </a:solidFill>
                <a:latin typeface="Inter"/>
                <a:ea typeface="Inter"/>
                <a:cs typeface="Inter"/>
                <a:sym typeface="Inter"/>
              </a:rPr>
              <a:t> [ 0  0  0  0 12  0  0]</a:t>
            </a:r>
            <a:endParaRPr sz="1500">
              <a:solidFill>
                <a:schemeClr val="dk2"/>
              </a:solidFill>
              <a:latin typeface="Inter"/>
              <a:ea typeface="Inter"/>
              <a:cs typeface="Inter"/>
              <a:sym typeface="Inter"/>
            </a:endParaRPr>
          </a:p>
          <a:p>
            <a:pPr indent="0" lvl="0" marL="0" rtl="0" algn="ctr">
              <a:spcBef>
                <a:spcPts val="0"/>
              </a:spcBef>
              <a:spcAft>
                <a:spcPts val="0"/>
              </a:spcAft>
              <a:buNone/>
            </a:pPr>
            <a:r>
              <a:rPr lang="en" sz="1500">
                <a:solidFill>
                  <a:schemeClr val="dk2"/>
                </a:solidFill>
                <a:latin typeface="Inter"/>
                <a:ea typeface="Inter"/>
                <a:cs typeface="Inter"/>
                <a:sym typeface="Inter"/>
              </a:rPr>
              <a:t> [ 0  0  0  0  0  9  0]</a:t>
            </a:r>
            <a:endParaRPr sz="1500">
              <a:solidFill>
                <a:schemeClr val="dk2"/>
              </a:solidFill>
              <a:latin typeface="Inter"/>
              <a:ea typeface="Inter"/>
              <a:cs typeface="Inter"/>
              <a:sym typeface="Inter"/>
            </a:endParaRPr>
          </a:p>
          <a:p>
            <a:pPr indent="0" lvl="0" marL="0" rtl="0" algn="ctr">
              <a:spcBef>
                <a:spcPts val="0"/>
              </a:spcBef>
              <a:spcAft>
                <a:spcPts val="0"/>
              </a:spcAft>
              <a:buNone/>
            </a:pPr>
            <a:r>
              <a:rPr lang="en" sz="1500">
                <a:solidFill>
                  <a:schemeClr val="dk2"/>
                </a:solidFill>
                <a:latin typeface="Inter"/>
                <a:ea typeface="Inter"/>
                <a:cs typeface="Inter"/>
                <a:sym typeface="Inter"/>
              </a:rPr>
              <a:t> [ 0  0  0  0  0  0  2]</a:t>
            </a:r>
            <a:r>
              <a:rPr b="1" lang="en" sz="1500">
                <a:solidFill>
                  <a:schemeClr val="dk2"/>
                </a:solidFill>
                <a:latin typeface="Inter"/>
                <a:ea typeface="Inter"/>
                <a:cs typeface="Inter"/>
                <a:sym typeface="Inter"/>
              </a:rPr>
              <a:t>]</a:t>
            </a:r>
            <a:endParaRPr b="1" sz="1500">
              <a:solidFill>
                <a:schemeClr val="dk2"/>
              </a:solidFill>
              <a:latin typeface="Inter"/>
              <a:ea typeface="Inter"/>
              <a:cs typeface="Inter"/>
              <a:sym typeface="Inter"/>
            </a:endParaRPr>
          </a:p>
          <a:p>
            <a:pPr indent="0" lvl="0" marL="0" rtl="0" algn="ctr">
              <a:spcBef>
                <a:spcPts val="0"/>
              </a:spcBef>
              <a:spcAft>
                <a:spcPts val="0"/>
              </a:spcAft>
              <a:buNone/>
            </a:pPr>
            <a:r>
              <a:t/>
            </a:r>
            <a:endParaRPr sz="1500">
              <a:solidFill>
                <a:schemeClr val="dk2"/>
              </a:solidFill>
              <a:latin typeface="Inter"/>
              <a:ea typeface="Inter"/>
              <a:cs typeface="Inter"/>
              <a:sym typeface="Inter"/>
            </a:endParaRPr>
          </a:p>
          <a:p>
            <a:pPr indent="0" lvl="0" marL="0" rtl="0" algn="ctr">
              <a:spcBef>
                <a:spcPts val="0"/>
              </a:spcBef>
              <a:spcAft>
                <a:spcPts val="0"/>
              </a:spcAft>
              <a:buNone/>
            </a:pPr>
            <a:r>
              <a:t/>
            </a:r>
            <a:endParaRPr sz="1500">
              <a:solidFill>
                <a:schemeClr val="dk2"/>
              </a:solidFill>
              <a:latin typeface="Inter"/>
              <a:ea typeface="Inter"/>
              <a:cs typeface="Inter"/>
              <a:sym typeface="Inte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3" name="Shape 703"/>
        <p:cNvGrpSpPr/>
        <p:nvPr/>
      </p:nvGrpSpPr>
      <p:grpSpPr>
        <a:xfrm>
          <a:off x="0" y="0"/>
          <a:ext cx="0" cy="0"/>
          <a:chOff x="0" y="0"/>
          <a:chExt cx="0" cy="0"/>
        </a:xfrm>
      </p:grpSpPr>
      <p:sp>
        <p:nvSpPr>
          <p:cNvPr id="704" name="Google Shape;704;p83"/>
          <p:cNvSpPr txBox="1"/>
          <p:nvPr>
            <p:ph idx="2" type="body"/>
          </p:nvPr>
        </p:nvSpPr>
        <p:spPr>
          <a:xfrm>
            <a:off x="7102925" y="4796525"/>
            <a:ext cx="2093700" cy="34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 accuracy: 97.8%</a:t>
            </a:r>
            <a:endParaRPr/>
          </a:p>
        </p:txBody>
      </p:sp>
      <p:sp>
        <p:nvSpPr>
          <p:cNvPr id="705" name="Google Shape;705;p83"/>
          <p:cNvSpPr txBox="1"/>
          <p:nvPr>
            <p:ph type="title"/>
          </p:nvPr>
        </p:nvSpPr>
        <p:spPr>
          <a:xfrm>
            <a:off x="314825" y="371975"/>
            <a:ext cx="6767700" cy="143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CatBoost</a:t>
            </a:r>
            <a:endParaRPr/>
          </a:p>
        </p:txBody>
      </p:sp>
      <p:sp>
        <p:nvSpPr>
          <p:cNvPr id="706" name="Google Shape;706;p83"/>
          <p:cNvSpPr txBox="1"/>
          <p:nvPr/>
        </p:nvSpPr>
        <p:spPr>
          <a:xfrm>
            <a:off x="226325" y="1006775"/>
            <a:ext cx="6944700" cy="169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lt1"/>
                </a:solidFill>
                <a:latin typeface="Inter"/>
                <a:ea typeface="Inter"/>
                <a:cs typeface="Inter"/>
                <a:sym typeface="Inter"/>
              </a:rPr>
              <a:t>Analysis</a:t>
            </a:r>
            <a:r>
              <a:rPr b="1" lang="en" sz="1300">
                <a:solidFill>
                  <a:schemeClr val="lt1"/>
                </a:solidFill>
                <a:latin typeface="Inter"/>
                <a:ea typeface="Inter"/>
                <a:cs typeface="Inter"/>
                <a:sym typeface="Inter"/>
              </a:rPr>
              <a:t> of output: </a:t>
            </a:r>
            <a:endParaRPr b="1" sz="1300">
              <a:solidFill>
                <a:schemeClr val="lt1"/>
              </a:solidFill>
              <a:latin typeface="Inter"/>
              <a:ea typeface="Inter"/>
              <a:cs typeface="Inter"/>
              <a:sym typeface="Inter"/>
            </a:endParaRPr>
          </a:p>
          <a:p>
            <a:pPr indent="0" lvl="0" marL="0" rtl="0" algn="l">
              <a:spcBef>
                <a:spcPts val="0"/>
              </a:spcBef>
              <a:spcAft>
                <a:spcPts val="0"/>
              </a:spcAft>
              <a:buNone/>
            </a:pPr>
            <a:r>
              <a:t/>
            </a:r>
            <a:endParaRPr b="1" sz="1300">
              <a:solidFill>
                <a:schemeClr val="lt1"/>
              </a:solidFill>
              <a:latin typeface="Inter"/>
              <a:ea typeface="Inter"/>
              <a:cs typeface="Inter"/>
              <a:sym typeface="Inter"/>
            </a:endParaRPr>
          </a:p>
          <a:p>
            <a:pPr indent="0" lvl="0" marL="0" rtl="0" algn="l">
              <a:spcBef>
                <a:spcPts val="0"/>
              </a:spcBef>
              <a:spcAft>
                <a:spcPts val="0"/>
              </a:spcAft>
              <a:buNone/>
            </a:pPr>
            <a:r>
              <a:rPr lang="en" sz="1300">
                <a:solidFill>
                  <a:schemeClr val="lt1"/>
                </a:solidFill>
                <a:latin typeface="Inter"/>
                <a:ea typeface="Inter"/>
                <a:cs typeface="Inter"/>
                <a:sym typeface="Inter"/>
              </a:rPr>
              <a:t>1.	</a:t>
            </a:r>
            <a:r>
              <a:rPr b="1" lang="en" sz="1300">
                <a:solidFill>
                  <a:schemeClr val="lt1"/>
                </a:solidFill>
                <a:latin typeface="Inter"/>
                <a:ea typeface="Inter"/>
                <a:cs typeface="Inter"/>
                <a:sym typeface="Inter"/>
              </a:rPr>
              <a:t>Initial Log-Loss</a:t>
            </a:r>
            <a:r>
              <a:rPr lang="en" sz="1300">
                <a:solidFill>
                  <a:schemeClr val="lt1"/>
                </a:solidFill>
                <a:latin typeface="Inter"/>
                <a:ea typeface="Inter"/>
                <a:cs typeface="Inter"/>
                <a:sym typeface="Inter"/>
              </a:rPr>
              <a:t>:</a:t>
            </a:r>
            <a:endParaRPr sz="1300">
              <a:solidFill>
                <a:schemeClr val="lt1"/>
              </a:solidFill>
              <a:latin typeface="Inter"/>
              <a:ea typeface="Inter"/>
              <a:cs typeface="Inter"/>
              <a:sym typeface="Inter"/>
            </a:endParaRPr>
          </a:p>
          <a:p>
            <a:pPr indent="-317500" lvl="0" marL="317500" rtl="0" algn="l">
              <a:lnSpc>
                <a:spcPct val="115000"/>
              </a:lnSpc>
              <a:spcBef>
                <a:spcPts val="900"/>
              </a:spcBef>
              <a:spcAft>
                <a:spcPts val="0"/>
              </a:spcAft>
              <a:buNone/>
            </a:pPr>
            <a:r>
              <a:rPr lang="en" sz="1300">
                <a:solidFill>
                  <a:schemeClr val="lt1"/>
                </a:solidFill>
                <a:latin typeface="Inter"/>
                <a:ea typeface="Inter"/>
                <a:cs typeface="Inter"/>
                <a:sym typeface="Inter"/>
              </a:rPr>
              <a:t>	</a:t>
            </a:r>
            <a:r>
              <a:rPr lang="en" sz="1300">
                <a:solidFill>
                  <a:schemeClr val="lt1"/>
                </a:solidFill>
                <a:latin typeface="Inter"/>
                <a:ea typeface="Inter"/>
                <a:cs typeface="Inter"/>
                <a:sym typeface="Inter"/>
              </a:rPr>
              <a:t>•	</a:t>
            </a:r>
            <a:r>
              <a:rPr lang="en" sz="1300">
                <a:solidFill>
                  <a:schemeClr val="lt1"/>
                </a:solidFill>
                <a:latin typeface="Inter"/>
                <a:ea typeface="Inter"/>
                <a:cs typeface="Inter"/>
                <a:sym typeface="Inter"/>
              </a:rPr>
              <a:t>Train[0]: 2.0109432, Test[0]: 2.0243136</a:t>
            </a:r>
            <a:endParaRPr sz="1300">
              <a:solidFill>
                <a:schemeClr val="lt1"/>
              </a:solidFill>
              <a:latin typeface="Inter"/>
              <a:ea typeface="Inter"/>
              <a:cs typeface="Inter"/>
              <a:sym typeface="Inter"/>
            </a:endParaRPr>
          </a:p>
          <a:p>
            <a:pPr indent="-203200" lvl="0" marL="203200" rtl="0" algn="l">
              <a:lnSpc>
                <a:spcPct val="115000"/>
              </a:lnSpc>
              <a:spcBef>
                <a:spcPts val="900"/>
              </a:spcBef>
              <a:spcAft>
                <a:spcPts val="0"/>
              </a:spcAft>
              <a:buNone/>
            </a:pPr>
            <a:r>
              <a:rPr lang="en" sz="1300">
                <a:solidFill>
                  <a:schemeClr val="lt1"/>
                </a:solidFill>
                <a:latin typeface="Inter"/>
                <a:ea typeface="Inter"/>
                <a:cs typeface="Inter"/>
                <a:sym typeface="Inter"/>
              </a:rPr>
              <a:t>	2.	</a:t>
            </a:r>
            <a:r>
              <a:rPr b="1" lang="en" sz="1300">
                <a:solidFill>
                  <a:schemeClr val="lt1"/>
                </a:solidFill>
                <a:latin typeface="Inter"/>
                <a:ea typeface="Inter"/>
                <a:cs typeface="Inter"/>
                <a:sym typeface="Inter"/>
              </a:rPr>
              <a:t>Final Log-Loss</a:t>
            </a:r>
            <a:r>
              <a:rPr lang="en" sz="1300">
                <a:solidFill>
                  <a:schemeClr val="lt1"/>
                </a:solidFill>
                <a:latin typeface="Inter"/>
                <a:ea typeface="Inter"/>
                <a:cs typeface="Inter"/>
                <a:sym typeface="Inter"/>
              </a:rPr>
              <a:t>:</a:t>
            </a:r>
            <a:endParaRPr sz="1300">
              <a:solidFill>
                <a:schemeClr val="lt1"/>
              </a:solidFill>
              <a:latin typeface="Inter"/>
              <a:ea typeface="Inter"/>
              <a:cs typeface="Inter"/>
              <a:sym typeface="Inter"/>
            </a:endParaRPr>
          </a:p>
          <a:p>
            <a:pPr indent="-317500" lvl="0" marL="317500" rtl="0" algn="l">
              <a:lnSpc>
                <a:spcPct val="115000"/>
              </a:lnSpc>
              <a:spcBef>
                <a:spcPts val="900"/>
              </a:spcBef>
              <a:spcAft>
                <a:spcPts val="0"/>
              </a:spcAft>
              <a:buNone/>
            </a:pPr>
            <a:r>
              <a:rPr lang="en" sz="1300">
                <a:solidFill>
                  <a:schemeClr val="lt1"/>
                </a:solidFill>
                <a:latin typeface="Inter"/>
                <a:ea typeface="Inter"/>
                <a:cs typeface="Inter"/>
                <a:sym typeface="Inter"/>
              </a:rPr>
              <a:t>	•	Train[99]: 0.2739859 Test[99]: 0.2303621</a:t>
            </a:r>
            <a:endParaRPr sz="1300">
              <a:solidFill>
                <a:schemeClr val="lt1"/>
              </a:solidFill>
              <a:latin typeface="Inter"/>
              <a:ea typeface="Inter"/>
              <a:cs typeface="Inter"/>
              <a:sym typeface="Inter"/>
            </a:endParaRPr>
          </a:p>
          <a:p>
            <a:pPr indent="-317500" lvl="0" marL="317500" rtl="0" algn="l">
              <a:lnSpc>
                <a:spcPct val="115000"/>
              </a:lnSpc>
              <a:spcBef>
                <a:spcPts val="900"/>
              </a:spcBef>
              <a:spcAft>
                <a:spcPts val="0"/>
              </a:spcAft>
              <a:buNone/>
            </a:pPr>
            <a:r>
              <a:rPr lang="en" sz="1300">
                <a:solidFill>
                  <a:schemeClr val="lt1"/>
                </a:solidFill>
                <a:latin typeface="Inter"/>
                <a:ea typeface="Inter"/>
                <a:cs typeface="Inter"/>
                <a:sym typeface="Inter"/>
              </a:rPr>
              <a:t>	The test log-loss is significantly reduced, indicating the model has learned meaningful patterns.</a:t>
            </a:r>
            <a:endParaRPr sz="1300">
              <a:solidFill>
                <a:schemeClr val="lt1"/>
              </a:solidFill>
              <a:latin typeface="Inter"/>
              <a:ea typeface="Inter"/>
              <a:cs typeface="Inter"/>
              <a:sym typeface="Inter"/>
            </a:endParaRPr>
          </a:p>
          <a:p>
            <a:pPr indent="-203200" lvl="0" marL="203200" rtl="0" algn="l">
              <a:lnSpc>
                <a:spcPct val="115000"/>
              </a:lnSpc>
              <a:spcBef>
                <a:spcPts val="900"/>
              </a:spcBef>
              <a:spcAft>
                <a:spcPts val="0"/>
              </a:spcAft>
              <a:buNone/>
            </a:pPr>
            <a:r>
              <a:rPr lang="en" sz="1300">
                <a:solidFill>
                  <a:schemeClr val="lt1"/>
                </a:solidFill>
                <a:latin typeface="Inter"/>
                <a:ea typeface="Inter"/>
                <a:cs typeface="Inter"/>
                <a:sym typeface="Inter"/>
              </a:rPr>
              <a:t>	3.	</a:t>
            </a:r>
            <a:r>
              <a:rPr b="1" lang="en" sz="1300">
                <a:solidFill>
                  <a:schemeClr val="lt1"/>
                </a:solidFill>
                <a:latin typeface="Inter"/>
                <a:ea typeface="Inter"/>
                <a:cs typeface="Inter"/>
                <a:sym typeface="Inter"/>
              </a:rPr>
              <a:t>Log-Loss Test</a:t>
            </a:r>
            <a:endParaRPr sz="1300">
              <a:solidFill>
                <a:schemeClr val="lt1"/>
              </a:solidFill>
              <a:latin typeface="Inter"/>
              <a:ea typeface="Inter"/>
              <a:cs typeface="Inter"/>
              <a:sym typeface="Inter"/>
            </a:endParaRPr>
          </a:p>
          <a:p>
            <a:pPr indent="-317500" lvl="0" marL="317500" rtl="0" algn="l">
              <a:lnSpc>
                <a:spcPct val="115000"/>
              </a:lnSpc>
              <a:spcBef>
                <a:spcPts val="900"/>
              </a:spcBef>
              <a:spcAft>
                <a:spcPts val="0"/>
              </a:spcAft>
              <a:buNone/>
            </a:pPr>
            <a:r>
              <a:rPr lang="en" sz="1300">
                <a:solidFill>
                  <a:schemeClr val="lt1"/>
                </a:solidFill>
                <a:latin typeface="Inter"/>
                <a:ea typeface="Inter"/>
                <a:cs typeface="Inter"/>
                <a:sym typeface="Inter"/>
              </a:rPr>
              <a:t>	•	Value = 0.2304</a:t>
            </a:r>
            <a:endParaRPr sz="1300">
              <a:solidFill>
                <a:schemeClr val="lt1"/>
              </a:solidFill>
              <a:latin typeface="Inter"/>
              <a:ea typeface="Inter"/>
              <a:cs typeface="Inter"/>
              <a:sym typeface="Inter"/>
            </a:endParaRPr>
          </a:p>
          <a:p>
            <a:pPr indent="-317500" lvl="0" marL="317500" rtl="0" algn="l">
              <a:lnSpc>
                <a:spcPct val="115000"/>
              </a:lnSpc>
              <a:spcBef>
                <a:spcPts val="900"/>
              </a:spcBef>
              <a:spcAft>
                <a:spcPts val="0"/>
              </a:spcAft>
              <a:buNone/>
            </a:pPr>
            <a:r>
              <a:rPr lang="en" sz="1300">
                <a:solidFill>
                  <a:schemeClr val="lt1"/>
                </a:solidFill>
                <a:latin typeface="Inter"/>
                <a:ea typeface="Inter"/>
                <a:cs typeface="Inter"/>
                <a:sym typeface="Inter"/>
              </a:rPr>
              <a:t>	Defines the value bifurcation between the presumed </a:t>
            </a:r>
            <a:r>
              <a:rPr lang="en" sz="1300">
                <a:solidFill>
                  <a:schemeClr val="lt1"/>
                </a:solidFill>
                <a:latin typeface="Inter"/>
                <a:ea typeface="Inter"/>
                <a:cs typeface="Inter"/>
                <a:sym typeface="Inter"/>
              </a:rPr>
              <a:t>probability</a:t>
            </a:r>
            <a:r>
              <a:rPr lang="en" sz="1300">
                <a:solidFill>
                  <a:schemeClr val="lt1"/>
                </a:solidFill>
                <a:latin typeface="Inter"/>
                <a:ea typeface="Inter"/>
                <a:cs typeface="Inter"/>
                <a:sym typeface="Inter"/>
              </a:rPr>
              <a:t> label and the </a:t>
            </a:r>
            <a:r>
              <a:rPr lang="en" sz="1300">
                <a:solidFill>
                  <a:schemeClr val="lt1"/>
                </a:solidFill>
                <a:latin typeface="Inter"/>
                <a:ea typeface="Inter"/>
                <a:cs typeface="Inter"/>
                <a:sym typeface="Inter"/>
              </a:rPr>
              <a:t>true</a:t>
            </a:r>
            <a:r>
              <a:rPr lang="en" sz="1300">
                <a:solidFill>
                  <a:schemeClr val="lt1"/>
                </a:solidFill>
                <a:latin typeface="Inter"/>
                <a:ea typeface="Inter"/>
                <a:cs typeface="Inter"/>
                <a:sym typeface="Inter"/>
              </a:rPr>
              <a:t> one. Numerical values between 0-1, the lower the </a:t>
            </a:r>
            <a:r>
              <a:rPr lang="en" sz="1300">
                <a:solidFill>
                  <a:schemeClr val="lt1"/>
                </a:solidFill>
                <a:latin typeface="Inter"/>
                <a:ea typeface="Inter"/>
                <a:cs typeface="Inter"/>
                <a:sym typeface="Inter"/>
              </a:rPr>
              <a:t>value</a:t>
            </a:r>
            <a:r>
              <a:rPr lang="en" sz="1300">
                <a:solidFill>
                  <a:schemeClr val="lt1"/>
                </a:solidFill>
                <a:latin typeface="Inter"/>
                <a:ea typeface="Inter"/>
                <a:cs typeface="Inter"/>
                <a:sym typeface="Inter"/>
              </a:rPr>
              <a:t> the better. </a:t>
            </a:r>
            <a:endParaRPr sz="1300">
              <a:solidFill>
                <a:schemeClr val="lt1"/>
              </a:solidFill>
              <a:latin typeface="Inter"/>
              <a:ea typeface="Inter"/>
              <a:cs typeface="Inter"/>
              <a:sym typeface="Inter"/>
            </a:endParaRPr>
          </a:p>
          <a:p>
            <a:pPr indent="0" lvl="0" marL="0" rtl="0" algn="l">
              <a:spcBef>
                <a:spcPts val="0"/>
              </a:spcBef>
              <a:spcAft>
                <a:spcPts val="0"/>
              </a:spcAft>
              <a:buNone/>
            </a:pPr>
            <a:r>
              <a:t/>
            </a:r>
            <a:endParaRPr b="1" sz="1300">
              <a:solidFill>
                <a:schemeClr val="lt1"/>
              </a:solidFill>
              <a:latin typeface="Inter"/>
              <a:ea typeface="Inter"/>
              <a:cs typeface="Inter"/>
              <a:sym typeface="Inte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0" name="Shape 710"/>
        <p:cNvGrpSpPr/>
        <p:nvPr/>
      </p:nvGrpSpPr>
      <p:grpSpPr>
        <a:xfrm>
          <a:off x="0" y="0"/>
          <a:ext cx="0" cy="0"/>
          <a:chOff x="0" y="0"/>
          <a:chExt cx="0" cy="0"/>
        </a:xfrm>
      </p:grpSpPr>
      <p:sp>
        <p:nvSpPr>
          <p:cNvPr id="711" name="Google Shape;711;p84"/>
          <p:cNvSpPr txBox="1"/>
          <p:nvPr>
            <p:ph type="title"/>
          </p:nvPr>
        </p:nvSpPr>
        <p:spPr>
          <a:xfrm>
            <a:off x="316275" y="596800"/>
            <a:ext cx="6726600" cy="137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t>Classification Report</a:t>
            </a:r>
            <a:endParaRPr u="sng"/>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712" name="Google Shape;712;p84"/>
          <p:cNvSpPr txBox="1"/>
          <p:nvPr>
            <p:ph idx="1" type="body"/>
          </p:nvPr>
        </p:nvSpPr>
        <p:spPr>
          <a:xfrm>
            <a:off x="181750" y="1466100"/>
            <a:ext cx="5616000" cy="2850300"/>
          </a:xfrm>
          <a:prstGeom prst="rect">
            <a:avLst/>
          </a:prstGeom>
          <a:ln cap="flat" cmpd="sng" w="9525">
            <a:solidFill>
              <a:srgbClr val="000000"/>
            </a:solidFill>
            <a:prstDash val="dash"/>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              </a:t>
            </a:r>
            <a:r>
              <a:rPr lang="en" sz="1300"/>
              <a:t>           </a:t>
            </a:r>
            <a:r>
              <a:rPr b="1" lang="en" sz="1300"/>
              <a:t>Precision</a:t>
            </a:r>
            <a:r>
              <a:rPr lang="en" sz="1300"/>
              <a:t>        </a:t>
            </a:r>
            <a:r>
              <a:rPr b="1" lang="en" sz="1300"/>
              <a:t>Recall</a:t>
            </a:r>
            <a:r>
              <a:rPr lang="en" sz="1300"/>
              <a:t>      </a:t>
            </a:r>
            <a:r>
              <a:rPr b="1" lang="en" sz="1300"/>
              <a:t>F1-Score</a:t>
            </a:r>
            <a:r>
              <a:rPr lang="en" sz="1300"/>
              <a:t>     </a:t>
            </a:r>
            <a:r>
              <a:rPr b="1" lang="en" sz="1300"/>
              <a:t>Support</a:t>
            </a:r>
            <a:endParaRPr/>
          </a:p>
          <a:p>
            <a:pPr indent="0" lvl="0" marL="0" rtl="0" algn="l">
              <a:spcBef>
                <a:spcPts val="0"/>
              </a:spcBef>
              <a:spcAft>
                <a:spcPts val="0"/>
              </a:spcAft>
              <a:buNone/>
            </a:pPr>
            <a:r>
              <a:rPr lang="en" sz="1400"/>
              <a:t>                0            1.00          1.00            1.00                3</a:t>
            </a:r>
            <a:endParaRPr sz="1400"/>
          </a:p>
          <a:p>
            <a:pPr indent="0" lvl="0" marL="0" rtl="0" algn="l">
              <a:spcBef>
                <a:spcPts val="0"/>
              </a:spcBef>
              <a:spcAft>
                <a:spcPts val="0"/>
              </a:spcAft>
              <a:buNone/>
            </a:pPr>
            <a:r>
              <a:rPr lang="en" sz="1400"/>
              <a:t>                1             0.88         1.00            0.93                7</a:t>
            </a:r>
            <a:endParaRPr sz="1400"/>
          </a:p>
          <a:p>
            <a:pPr indent="0" lvl="0" marL="0" rtl="0" algn="l">
              <a:spcBef>
                <a:spcPts val="0"/>
              </a:spcBef>
              <a:spcAft>
                <a:spcPts val="0"/>
              </a:spcAft>
              <a:buNone/>
            </a:pPr>
            <a:r>
              <a:rPr lang="en" sz="1400"/>
              <a:t>                2            1.00          </a:t>
            </a:r>
            <a:r>
              <a:rPr lang="en" sz="1400"/>
              <a:t>1.00</a:t>
            </a:r>
            <a:r>
              <a:rPr lang="en" sz="1400"/>
              <a:t>            </a:t>
            </a:r>
            <a:r>
              <a:rPr lang="en" sz="1400"/>
              <a:t>1.00</a:t>
            </a:r>
            <a:r>
              <a:rPr lang="en" sz="1400"/>
              <a:t>                6</a:t>
            </a:r>
            <a:endParaRPr sz="1400"/>
          </a:p>
          <a:p>
            <a:pPr indent="0" lvl="0" marL="0" rtl="0" algn="l">
              <a:spcBef>
                <a:spcPts val="0"/>
              </a:spcBef>
              <a:spcAft>
                <a:spcPts val="0"/>
              </a:spcAft>
              <a:buNone/>
            </a:pPr>
            <a:r>
              <a:rPr lang="en" sz="1400"/>
              <a:t>                3            1.00          </a:t>
            </a:r>
            <a:r>
              <a:rPr lang="en" sz="1400"/>
              <a:t>1.00</a:t>
            </a:r>
            <a:r>
              <a:rPr lang="en" sz="1400"/>
              <a:t>            </a:t>
            </a:r>
            <a:r>
              <a:rPr lang="en" sz="1400"/>
              <a:t>1.00</a:t>
            </a:r>
            <a:r>
              <a:rPr lang="en" sz="1400"/>
              <a:t>                6</a:t>
            </a:r>
            <a:endParaRPr sz="1400"/>
          </a:p>
          <a:p>
            <a:pPr indent="0" lvl="0" marL="0" rtl="0" algn="l">
              <a:spcBef>
                <a:spcPts val="0"/>
              </a:spcBef>
              <a:spcAft>
                <a:spcPts val="0"/>
              </a:spcAft>
              <a:buNone/>
            </a:pPr>
            <a:r>
              <a:rPr lang="en" sz="1400"/>
              <a:t>                5            1.00          1.00            1.00               12</a:t>
            </a:r>
            <a:endParaRPr sz="1400"/>
          </a:p>
          <a:p>
            <a:pPr indent="0" lvl="0" marL="0" rtl="0" algn="l">
              <a:spcBef>
                <a:spcPts val="0"/>
              </a:spcBef>
              <a:spcAft>
                <a:spcPts val="0"/>
              </a:spcAft>
              <a:buNone/>
            </a:pPr>
            <a:r>
              <a:rPr lang="en" sz="1400"/>
              <a:t>                6            1.00         0.89            0.94               9</a:t>
            </a:r>
            <a:endParaRPr sz="1400"/>
          </a:p>
          <a:p>
            <a:pPr indent="0" lvl="0" marL="0" rtl="0" algn="l">
              <a:spcBef>
                <a:spcPts val="0"/>
              </a:spcBef>
              <a:spcAft>
                <a:spcPts val="0"/>
              </a:spcAft>
              <a:buNone/>
            </a:pPr>
            <a:r>
              <a:rPr lang="en" sz="1400"/>
              <a:t>                8            1.00          1.00            1.00                2</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b="1" lang="en" sz="1400" u="sng"/>
              <a:t>Accuracy</a:t>
            </a:r>
            <a:r>
              <a:rPr lang="en" sz="1400"/>
              <a:t>:                                 		  0.98       	     45</a:t>
            </a:r>
            <a:endParaRPr sz="1400"/>
          </a:p>
          <a:p>
            <a:pPr indent="0" lvl="0" marL="0" rtl="0" algn="l">
              <a:spcBef>
                <a:spcPts val="0"/>
              </a:spcBef>
              <a:spcAft>
                <a:spcPts val="0"/>
              </a:spcAft>
              <a:buNone/>
            </a:pPr>
            <a:r>
              <a:rPr b="1" lang="en" sz="1400" u="sng"/>
              <a:t>Weighted avg:</a:t>
            </a:r>
            <a:r>
              <a:rPr lang="en" sz="1400"/>
              <a:t>      0.98         0.98           0.98              45</a:t>
            </a:r>
            <a:endParaRPr sz="14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713" name="Google Shape;713;p84"/>
          <p:cNvSpPr txBox="1"/>
          <p:nvPr/>
        </p:nvSpPr>
        <p:spPr>
          <a:xfrm>
            <a:off x="5970450" y="1635750"/>
            <a:ext cx="3062400" cy="2544600"/>
          </a:xfrm>
          <a:prstGeom prst="rect">
            <a:avLst/>
          </a:prstGeom>
          <a:noFill/>
          <a:ln cap="flat" cmpd="sng" w="9525">
            <a:solidFill>
              <a:srgbClr val="000000"/>
            </a:solidFill>
            <a:prstDash val="dash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u="sng">
                <a:solidFill>
                  <a:schemeClr val="dk2"/>
                </a:solidFill>
                <a:latin typeface="Inter"/>
                <a:ea typeface="Inter"/>
                <a:cs typeface="Inter"/>
                <a:sym typeface="Inter"/>
              </a:rPr>
              <a:t>Confusion Matrix:</a:t>
            </a:r>
            <a:endParaRPr b="1" sz="1500" u="sng">
              <a:solidFill>
                <a:schemeClr val="dk2"/>
              </a:solidFill>
              <a:latin typeface="Inter"/>
              <a:ea typeface="Inter"/>
              <a:cs typeface="Inter"/>
              <a:sym typeface="Inter"/>
            </a:endParaRPr>
          </a:p>
          <a:p>
            <a:pPr indent="0" lvl="0" marL="0" rtl="0" algn="ctr">
              <a:spcBef>
                <a:spcPts val="0"/>
              </a:spcBef>
              <a:spcAft>
                <a:spcPts val="0"/>
              </a:spcAft>
              <a:buNone/>
            </a:pPr>
            <a:r>
              <a:rPr b="1" lang="en" sz="1500">
                <a:solidFill>
                  <a:schemeClr val="dk2"/>
                </a:solidFill>
                <a:latin typeface="Inter"/>
                <a:ea typeface="Inter"/>
                <a:cs typeface="Inter"/>
                <a:sym typeface="Inter"/>
              </a:rPr>
              <a:t>[</a:t>
            </a:r>
            <a:r>
              <a:rPr lang="en" sz="1500">
                <a:solidFill>
                  <a:schemeClr val="dk2"/>
                </a:solidFill>
                <a:latin typeface="Inter"/>
                <a:ea typeface="Inter"/>
                <a:cs typeface="Inter"/>
                <a:sym typeface="Inter"/>
              </a:rPr>
              <a:t>[ 3  0  0  0  0  0  0]</a:t>
            </a:r>
            <a:endParaRPr sz="1500">
              <a:solidFill>
                <a:schemeClr val="dk2"/>
              </a:solidFill>
              <a:latin typeface="Inter"/>
              <a:ea typeface="Inter"/>
              <a:cs typeface="Inter"/>
              <a:sym typeface="Inter"/>
            </a:endParaRPr>
          </a:p>
          <a:p>
            <a:pPr indent="0" lvl="0" marL="0" rtl="0" algn="ctr">
              <a:spcBef>
                <a:spcPts val="0"/>
              </a:spcBef>
              <a:spcAft>
                <a:spcPts val="0"/>
              </a:spcAft>
              <a:buNone/>
            </a:pPr>
            <a:r>
              <a:rPr lang="en" sz="1500">
                <a:solidFill>
                  <a:schemeClr val="dk2"/>
                </a:solidFill>
                <a:latin typeface="Inter"/>
                <a:ea typeface="Inter"/>
                <a:cs typeface="Inter"/>
                <a:sym typeface="Inter"/>
              </a:rPr>
              <a:t> [ 0  7  0  0  0  0  0]</a:t>
            </a:r>
            <a:endParaRPr sz="1500">
              <a:solidFill>
                <a:schemeClr val="dk2"/>
              </a:solidFill>
              <a:latin typeface="Inter"/>
              <a:ea typeface="Inter"/>
              <a:cs typeface="Inter"/>
              <a:sym typeface="Inter"/>
            </a:endParaRPr>
          </a:p>
          <a:p>
            <a:pPr indent="0" lvl="0" marL="0" rtl="0" algn="ctr">
              <a:spcBef>
                <a:spcPts val="0"/>
              </a:spcBef>
              <a:spcAft>
                <a:spcPts val="0"/>
              </a:spcAft>
              <a:buNone/>
            </a:pPr>
            <a:r>
              <a:rPr lang="en" sz="1500">
                <a:solidFill>
                  <a:schemeClr val="dk2"/>
                </a:solidFill>
                <a:latin typeface="Inter"/>
                <a:ea typeface="Inter"/>
                <a:cs typeface="Inter"/>
                <a:sym typeface="Inter"/>
              </a:rPr>
              <a:t> [ 0  0  6  0  0  0  0]</a:t>
            </a:r>
            <a:endParaRPr sz="1500">
              <a:solidFill>
                <a:schemeClr val="dk2"/>
              </a:solidFill>
              <a:latin typeface="Inter"/>
              <a:ea typeface="Inter"/>
              <a:cs typeface="Inter"/>
              <a:sym typeface="Inter"/>
            </a:endParaRPr>
          </a:p>
          <a:p>
            <a:pPr indent="0" lvl="0" marL="0" rtl="0" algn="ctr">
              <a:spcBef>
                <a:spcPts val="0"/>
              </a:spcBef>
              <a:spcAft>
                <a:spcPts val="0"/>
              </a:spcAft>
              <a:buNone/>
            </a:pPr>
            <a:r>
              <a:rPr lang="en" sz="1500">
                <a:solidFill>
                  <a:schemeClr val="dk2"/>
                </a:solidFill>
                <a:latin typeface="Inter"/>
                <a:ea typeface="Inter"/>
                <a:cs typeface="Inter"/>
                <a:sym typeface="Inter"/>
              </a:rPr>
              <a:t> [ 0  0  0  6  0  1  0]</a:t>
            </a:r>
            <a:endParaRPr sz="1500">
              <a:solidFill>
                <a:schemeClr val="dk2"/>
              </a:solidFill>
              <a:latin typeface="Inter"/>
              <a:ea typeface="Inter"/>
              <a:cs typeface="Inter"/>
              <a:sym typeface="Inter"/>
            </a:endParaRPr>
          </a:p>
          <a:p>
            <a:pPr indent="0" lvl="0" marL="0" rtl="0" algn="ctr">
              <a:spcBef>
                <a:spcPts val="0"/>
              </a:spcBef>
              <a:spcAft>
                <a:spcPts val="0"/>
              </a:spcAft>
              <a:buNone/>
            </a:pPr>
            <a:r>
              <a:rPr lang="en" sz="1500">
                <a:solidFill>
                  <a:schemeClr val="dk2"/>
                </a:solidFill>
                <a:latin typeface="Inter"/>
                <a:ea typeface="Inter"/>
                <a:cs typeface="Inter"/>
                <a:sym typeface="Inter"/>
              </a:rPr>
              <a:t> [ 0  0  0  0 12  0  0]</a:t>
            </a:r>
            <a:endParaRPr sz="1500">
              <a:solidFill>
                <a:schemeClr val="dk2"/>
              </a:solidFill>
              <a:latin typeface="Inter"/>
              <a:ea typeface="Inter"/>
              <a:cs typeface="Inter"/>
              <a:sym typeface="Inter"/>
            </a:endParaRPr>
          </a:p>
          <a:p>
            <a:pPr indent="0" lvl="0" marL="0" rtl="0" algn="ctr">
              <a:spcBef>
                <a:spcPts val="0"/>
              </a:spcBef>
              <a:spcAft>
                <a:spcPts val="0"/>
              </a:spcAft>
              <a:buNone/>
            </a:pPr>
            <a:r>
              <a:rPr lang="en" sz="1500">
                <a:solidFill>
                  <a:schemeClr val="dk2"/>
                </a:solidFill>
                <a:latin typeface="Inter"/>
                <a:ea typeface="Inter"/>
                <a:cs typeface="Inter"/>
                <a:sym typeface="Inter"/>
              </a:rPr>
              <a:t> [ 0  1  0  0  0  8  0]</a:t>
            </a:r>
            <a:endParaRPr sz="1500">
              <a:solidFill>
                <a:schemeClr val="dk2"/>
              </a:solidFill>
              <a:latin typeface="Inter"/>
              <a:ea typeface="Inter"/>
              <a:cs typeface="Inter"/>
              <a:sym typeface="Inter"/>
            </a:endParaRPr>
          </a:p>
          <a:p>
            <a:pPr indent="0" lvl="0" marL="0" rtl="0" algn="ctr">
              <a:spcBef>
                <a:spcPts val="0"/>
              </a:spcBef>
              <a:spcAft>
                <a:spcPts val="0"/>
              </a:spcAft>
              <a:buNone/>
            </a:pPr>
            <a:r>
              <a:rPr lang="en" sz="1500">
                <a:solidFill>
                  <a:schemeClr val="dk2"/>
                </a:solidFill>
                <a:latin typeface="Inter"/>
                <a:ea typeface="Inter"/>
                <a:cs typeface="Inter"/>
                <a:sym typeface="Inter"/>
              </a:rPr>
              <a:t> [ 0  0  0  0  0  0  2]</a:t>
            </a:r>
            <a:r>
              <a:rPr b="1" lang="en" sz="1500">
                <a:solidFill>
                  <a:schemeClr val="dk2"/>
                </a:solidFill>
                <a:latin typeface="Inter"/>
                <a:ea typeface="Inter"/>
                <a:cs typeface="Inter"/>
                <a:sym typeface="Inter"/>
              </a:rPr>
              <a:t>]</a:t>
            </a:r>
            <a:endParaRPr b="1" sz="1500">
              <a:solidFill>
                <a:schemeClr val="dk2"/>
              </a:solidFill>
              <a:latin typeface="Inter"/>
              <a:ea typeface="Inter"/>
              <a:cs typeface="Inter"/>
              <a:sym typeface="Inter"/>
            </a:endParaRPr>
          </a:p>
          <a:p>
            <a:pPr indent="0" lvl="0" marL="0" rtl="0" algn="ctr">
              <a:spcBef>
                <a:spcPts val="0"/>
              </a:spcBef>
              <a:spcAft>
                <a:spcPts val="0"/>
              </a:spcAft>
              <a:buNone/>
            </a:pPr>
            <a:r>
              <a:t/>
            </a:r>
            <a:endParaRPr sz="1500">
              <a:solidFill>
                <a:schemeClr val="dk2"/>
              </a:solidFill>
              <a:latin typeface="Inter"/>
              <a:ea typeface="Inter"/>
              <a:cs typeface="Inter"/>
              <a:sym typeface="Inter"/>
            </a:endParaRPr>
          </a:p>
          <a:p>
            <a:pPr indent="0" lvl="0" marL="0" rtl="0" algn="ctr">
              <a:spcBef>
                <a:spcPts val="0"/>
              </a:spcBef>
              <a:spcAft>
                <a:spcPts val="0"/>
              </a:spcAft>
              <a:buNone/>
            </a:pPr>
            <a:r>
              <a:t/>
            </a:r>
            <a:endParaRPr sz="1500">
              <a:solidFill>
                <a:schemeClr val="dk2"/>
              </a:solidFill>
              <a:latin typeface="Inter"/>
              <a:ea typeface="Inter"/>
              <a:cs typeface="Inter"/>
              <a:sym typeface="Inte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 name="Shape 717"/>
        <p:cNvGrpSpPr/>
        <p:nvPr/>
      </p:nvGrpSpPr>
      <p:grpSpPr>
        <a:xfrm>
          <a:off x="0" y="0"/>
          <a:ext cx="0" cy="0"/>
          <a:chOff x="0" y="0"/>
          <a:chExt cx="0" cy="0"/>
        </a:xfrm>
      </p:grpSpPr>
      <p:sp>
        <p:nvSpPr>
          <p:cNvPr id="718" name="Google Shape;718;p85"/>
          <p:cNvSpPr txBox="1"/>
          <p:nvPr>
            <p:ph idx="2" type="body"/>
          </p:nvPr>
        </p:nvSpPr>
        <p:spPr>
          <a:xfrm>
            <a:off x="7102925" y="4796525"/>
            <a:ext cx="2093700" cy="34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 accuracy: 88.89%</a:t>
            </a:r>
            <a:endParaRPr/>
          </a:p>
        </p:txBody>
      </p:sp>
      <p:sp>
        <p:nvSpPr>
          <p:cNvPr id="719" name="Google Shape;719;p85"/>
          <p:cNvSpPr txBox="1"/>
          <p:nvPr>
            <p:ph type="title"/>
          </p:nvPr>
        </p:nvSpPr>
        <p:spPr>
          <a:xfrm>
            <a:off x="314825" y="371975"/>
            <a:ext cx="6767700" cy="143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LightGBM</a:t>
            </a:r>
            <a:endParaRPr/>
          </a:p>
        </p:txBody>
      </p:sp>
      <p:sp>
        <p:nvSpPr>
          <p:cNvPr id="720" name="Google Shape;720;p85"/>
          <p:cNvSpPr txBox="1"/>
          <p:nvPr/>
        </p:nvSpPr>
        <p:spPr>
          <a:xfrm>
            <a:off x="226325" y="1139050"/>
            <a:ext cx="6944700" cy="169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lt1"/>
                </a:solidFill>
                <a:latin typeface="Inter"/>
                <a:ea typeface="Inter"/>
                <a:cs typeface="Inter"/>
                <a:sym typeface="Inter"/>
              </a:rPr>
              <a:t>Analysis of output: </a:t>
            </a:r>
            <a:endParaRPr b="1" sz="1300">
              <a:solidFill>
                <a:schemeClr val="lt1"/>
              </a:solidFill>
              <a:latin typeface="Inter"/>
              <a:ea typeface="Inter"/>
              <a:cs typeface="Inter"/>
              <a:sym typeface="Inter"/>
            </a:endParaRPr>
          </a:p>
          <a:p>
            <a:pPr indent="0" lvl="0" marL="0" rtl="0" algn="l">
              <a:spcBef>
                <a:spcPts val="0"/>
              </a:spcBef>
              <a:spcAft>
                <a:spcPts val="0"/>
              </a:spcAft>
              <a:buNone/>
            </a:pPr>
            <a:r>
              <a:t/>
            </a:r>
            <a:endParaRPr b="1" sz="1300">
              <a:solidFill>
                <a:schemeClr val="lt1"/>
              </a:solidFill>
              <a:latin typeface="Inter"/>
              <a:ea typeface="Inter"/>
              <a:cs typeface="Inter"/>
              <a:sym typeface="Inter"/>
            </a:endParaRPr>
          </a:p>
          <a:p>
            <a:pPr indent="0" lvl="0" marL="0" rtl="0" algn="l">
              <a:spcBef>
                <a:spcPts val="0"/>
              </a:spcBef>
              <a:spcAft>
                <a:spcPts val="0"/>
              </a:spcAft>
              <a:buNone/>
            </a:pPr>
            <a:r>
              <a:rPr lang="en" sz="1300">
                <a:solidFill>
                  <a:schemeClr val="lt1"/>
                </a:solidFill>
                <a:latin typeface="Inter"/>
                <a:ea typeface="Inter"/>
                <a:cs typeface="Inter"/>
                <a:sym typeface="Inter"/>
              </a:rPr>
              <a:t>1.	</a:t>
            </a:r>
            <a:r>
              <a:rPr b="1" lang="en" sz="1300">
                <a:solidFill>
                  <a:schemeClr val="lt1"/>
                </a:solidFill>
                <a:latin typeface="Inter"/>
                <a:ea typeface="Inter"/>
                <a:cs typeface="Inter"/>
                <a:sym typeface="Inter"/>
              </a:rPr>
              <a:t>Initial Log-Loss</a:t>
            </a:r>
            <a:r>
              <a:rPr lang="en" sz="1300">
                <a:solidFill>
                  <a:schemeClr val="lt1"/>
                </a:solidFill>
                <a:latin typeface="Inter"/>
                <a:ea typeface="Inter"/>
                <a:cs typeface="Inter"/>
                <a:sym typeface="Inter"/>
              </a:rPr>
              <a:t>:</a:t>
            </a:r>
            <a:endParaRPr sz="1300">
              <a:solidFill>
                <a:schemeClr val="lt1"/>
              </a:solidFill>
              <a:latin typeface="Inter"/>
              <a:ea typeface="Inter"/>
              <a:cs typeface="Inter"/>
              <a:sym typeface="Inter"/>
            </a:endParaRPr>
          </a:p>
          <a:p>
            <a:pPr indent="-317500" lvl="0" marL="317500" rtl="0" algn="l">
              <a:lnSpc>
                <a:spcPct val="115000"/>
              </a:lnSpc>
              <a:spcBef>
                <a:spcPts val="900"/>
              </a:spcBef>
              <a:spcAft>
                <a:spcPts val="0"/>
              </a:spcAft>
              <a:buNone/>
            </a:pPr>
            <a:r>
              <a:rPr lang="en" sz="1300">
                <a:solidFill>
                  <a:schemeClr val="lt1"/>
                </a:solidFill>
                <a:latin typeface="Inter"/>
                <a:ea typeface="Inter"/>
                <a:cs typeface="Inter"/>
                <a:sym typeface="Inter"/>
              </a:rPr>
              <a:t>	•	Train[0]: 2.0109432</a:t>
            </a:r>
            <a:r>
              <a:rPr lang="en" sz="1300">
                <a:solidFill>
                  <a:schemeClr val="lt1"/>
                </a:solidFill>
                <a:latin typeface="Inter"/>
                <a:ea typeface="Inter"/>
                <a:cs typeface="Inter"/>
                <a:sym typeface="Inter"/>
              </a:rPr>
              <a:t>,</a:t>
            </a:r>
            <a:endParaRPr sz="1300">
              <a:solidFill>
                <a:schemeClr val="lt1"/>
              </a:solidFill>
              <a:latin typeface="Inter"/>
              <a:ea typeface="Inter"/>
              <a:cs typeface="Inter"/>
              <a:sym typeface="Inter"/>
            </a:endParaRPr>
          </a:p>
          <a:p>
            <a:pPr indent="-203200" lvl="0" marL="203200" rtl="0" algn="l">
              <a:lnSpc>
                <a:spcPct val="115000"/>
              </a:lnSpc>
              <a:spcBef>
                <a:spcPts val="900"/>
              </a:spcBef>
              <a:spcAft>
                <a:spcPts val="0"/>
              </a:spcAft>
              <a:buNone/>
            </a:pPr>
            <a:r>
              <a:rPr lang="en" sz="1300">
                <a:solidFill>
                  <a:schemeClr val="lt1"/>
                </a:solidFill>
                <a:latin typeface="Inter"/>
                <a:ea typeface="Inter"/>
                <a:cs typeface="Inter"/>
                <a:sym typeface="Inter"/>
              </a:rPr>
              <a:t>	</a:t>
            </a:r>
            <a:r>
              <a:rPr lang="en" sz="1300">
                <a:solidFill>
                  <a:schemeClr val="lt1"/>
                </a:solidFill>
                <a:latin typeface="Inter"/>
                <a:ea typeface="Inter"/>
                <a:cs typeface="Inter"/>
                <a:sym typeface="Inter"/>
              </a:rPr>
              <a:t>2.	</a:t>
            </a:r>
            <a:r>
              <a:rPr b="1" lang="en" sz="1300">
                <a:solidFill>
                  <a:schemeClr val="lt1"/>
                </a:solidFill>
                <a:latin typeface="Inter"/>
                <a:ea typeface="Inter"/>
                <a:cs typeface="Inter"/>
                <a:sym typeface="Inter"/>
              </a:rPr>
              <a:t>Final Log-Loss</a:t>
            </a:r>
            <a:r>
              <a:rPr lang="en" sz="1300">
                <a:solidFill>
                  <a:schemeClr val="lt1"/>
                </a:solidFill>
                <a:latin typeface="Inter"/>
                <a:ea typeface="Inter"/>
                <a:cs typeface="Inter"/>
                <a:sym typeface="Inter"/>
              </a:rPr>
              <a:t>:</a:t>
            </a:r>
            <a:endParaRPr sz="1300">
              <a:solidFill>
                <a:schemeClr val="lt1"/>
              </a:solidFill>
              <a:latin typeface="Inter"/>
              <a:ea typeface="Inter"/>
              <a:cs typeface="Inter"/>
              <a:sym typeface="Inter"/>
            </a:endParaRPr>
          </a:p>
          <a:p>
            <a:pPr indent="-317500" lvl="0" marL="317500" rtl="0" algn="l">
              <a:lnSpc>
                <a:spcPct val="115000"/>
              </a:lnSpc>
              <a:spcBef>
                <a:spcPts val="900"/>
              </a:spcBef>
              <a:spcAft>
                <a:spcPts val="0"/>
              </a:spcAft>
              <a:buNone/>
            </a:pPr>
            <a:r>
              <a:rPr lang="en" sz="1300">
                <a:solidFill>
                  <a:schemeClr val="lt1"/>
                </a:solidFill>
                <a:latin typeface="Inter"/>
                <a:ea typeface="Inter"/>
                <a:cs typeface="Inter"/>
                <a:sym typeface="Inter"/>
              </a:rPr>
              <a:t>	Not Given</a:t>
            </a:r>
            <a:endParaRPr sz="1300">
              <a:solidFill>
                <a:schemeClr val="lt1"/>
              </a:solidFill>
              <a:latin typeface="Inter"/>
              <a:ea typeface="Inter"/>
              <a:cs typeface="Inter"/>
              <a:sym typeface="Inter"/>
            </a:endParaRPr>
          </a:p>
          <a:p>
            <a:pPr indent="-203200" lvl="0" marL="203200" rtl="0" algn="l">
              <a:lnSpc>
                <a:spcPct val="115000"/>
              </a:lnSpc>
              <a:spcBef>
                <a:spcPts val="900"/>
              </a:spcBef>
              <a:spcAft>
                <a:spcPts val="0"/>
              </a:spcAft>
              <a:buNone/>
            </a:pPr>
            <a:r>
              <a:rPr lang="en" sz="1300">
                <a:solidFill>
                  <a:schemeClr val="lt1"/>
                </a:solidFill>
                <a:latin typeface="Inter"/>
                <a:ea typeface="Inter"/>
                <a:cs typeface="Inter"/>
                <a:sym typeface="Inter"/>
              </a:rPr>
              <a:t>	3.	</a:t>
            </a:r>
            <a:r>
              <a:rPr b="1" lang="en" sz="1300">
                <a:solidFill>
                  <a:schemeClr val="lt1"/>
                </a:solidFill>
                <a:latin typeface="Inter"/>
                <a:ea typeface="Inter"/>
                <a:cs typeface="Inter"/>
                <a:sym typeface="Inter"/>
              </a:rPr>
              <a:t>Log-Loss Test</a:t>
            </a:r>
            <a:endParaRPr sz="1300">
              <a:solidFill>
                <a:schemeClr val="lt1"/>
              </a:solidFill>
              <a:latin typeface="Inter"/>
              <a:ea typeface="Inter"/>
              <a:cs typeface="Inter"/>
              <a:sym typeface="Inter"/>
            </a:endParaRPr>
          </a:p>
          <a:p>
            <a:pPr indent="-317500" lvl="0" marL="317500" rtl="0" algn="l">
              <a:lnSpc>
                <a:spcPct val="115000"/>
              </a:lnSpc>
              <a:spcBef>
                <a:spcPts val="900"/>
              </a:spcBef>
              <a:spcAft>
                <a:spcPts val="0"/>
              </a:spcAft>
              <a:buNone/>
            </a:pPr>
            <a:r>
              <a:rPr lang="en" sz="1300">
                <a:solidFill>
                  <a:schemeClr val="lt1"/>
                </a:solidFill>
                <a:latin typeface="Inter"/>
                <a:ea typeface="Inter"/>
                <a:cs typeface="Inter"/>
                <a:sym typeface="Inter"/>
              </a:rPr>
              <a:t>	•	Value = 0.3199</a:t>
            </a:r>
            <a:endParaRPr sz="1300">
              <a:solidFill>
                <a:schemeClr val="lt1"/>
              </a:solidFill>
              <a:latin typeface="Inter"/>
              <a:ea typeface="Inter"/>
              <a:cs typeface="Inter"/>
              <a:sym typeface="Inter"/>
            </a:endParaRPr>
          </a:p>
          <a:p>
            <a:pPr indent="-317500" lvl="0" marL="317500" rtl="0" algn="l">
              <a:lnSpc>
                <a:spcPct val="115000"/>
              </a:lnSpc>
              <a:spcBef>
                <a:spcPts val="900"/>
              </a:spcBef>
              <a:spcAft>
                <a:spcPts val="0"/>
              </a:spcAft>
              <a:buNone/>
            </a:pPr>
            <a:r>
              <a:rPr lang="en" sz="1300">
                <a:solidFill>
                  <a:schemeClr val="lt1"/>
                </a:solidFill>
                <a:latin typeface="Inter"/>
                <a:ea typeface="Inter"/>
                <a:cs typeface="Inter"/>
                <a:sym typeface="Inter"/>
              </a:rPr>
              <a:t>	Defines the value bifurcation between the presumed probability label and the true one. Numerical values between 0-1, the lower the value the better. </a:t>
            </a:r>
            <a:endParaRPr sz="1300">
              <a:solidFill>
                <a:schemeClr val="lt1"/>
              </a:solidFill>
              <a:latin typeface="Inter"/>
              <a:ea typeface="Inter"/>
              <a:cs typeface="Inter"/>
              <a:sym typeface="Inter"/>
            </a:endParaRPr>
          </a:p>
          <a:p>
            <a:pPr indent="0" lvl="0" marL="0" rtl="0" algn="l">
              <a:spcBef>
                <a:spcPts val="0"/>
              </a:spcBef>
              <a:spcAft>
                <a:spcPts val="0"/>
              </a:spcAft>
              <a:buNone/>
            </a:pPr>
            <a:r>
              <a:t/>
            </a:r>
            <a:endParaRPr b="1" sz="1300">
              <a:solidFill>
                <a:schemeClr val="lt1"/>
              </a:solidFill>
              <a:latin typeface="Inter"/>
              <a:ea typeface="Inter"/>
              <a:cs typeface="Inter"/>
              <a:sym typeface="Inte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4" name="Shape 724"/>
        <p:cNvGrpSpPr/>
        <p:nvPr/>
      </p:nvGrpSpPr>
      <p:grpSpPr>
        <a:xfrm>
          <a:off x="0" y="0"/>
          <a:ext cx="0" cy="0"/>
          <a:chOff x="0" y="0"/>
          <a:chExt cx="0" cy="0"/>
        </a:xfrm>
      </p:grpSpPr>
      <p:sp>
        <p:nvSpPr>
          <p:cNvPr id="725" name="Google Shape;725;p86"/>
          <p:cNvSpPr txBox="1"/>
          <p:nvPr>
            <p:ph type="title"/>
          </p:nvPr>
        </p:nvSpPr>
        <p:spPr>
          <a:xfrm>
            <a:off x="316275" y="596800"/>
            <a:ext cx="6726600" cy="137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t>Classification Report</a:t>
            </a:r>
            <a:endParaRPr u="sng"/>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726" name="Google Shape;726;p86"/>
          <p:cNvSpPr txBox="1"/>
          <p:nvPr>
            <p:ph idx="1" type="body"/>
          </p:nvPr>
        </p:nvSpPr>
        <p:spPr>
          <a:xfrm>
            <a:off x="181750" y="1466100"/>
            <a:ext cx="5616000" cy="2850300"/>
          </a:xfrm>
          <a:prstGeom prst="rect">
            <a:avLst/>
          </a:prstGeom>
          <a:ln cap="flat" cmpd="sng" w="9525">
            <a:solidFill>
              <a:srgbClr val="000000"/>
            </a:solidFill>
            <a:prstDash val="dash"/>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              </a:t>
            </a:r>
            <a:r>
              <a:rPr lang="en" sz="1300"/>
              <a:t>           </a:t>
            </a:r>
            <a:r>
              <a:rPr b="1" lang="en" sz="1300"/>
              <a:t>Precision</a:t>
            </a:r>
            <a:r>
              <a:rPr lang="en" sz="1300"/>
              <a:t>        </a:t>
            </a:r>
            <a:r>
              <a:rPr b="1" lang="en" sz="1300"/>
              <a:t>Recall</a:t>
            </a:r>
            <a:r>
              <a:rPr lang="en" sz="1300"/>
              <a:t>      </a:t>
            </a:r>
            <a:r>
              <a:rPr b="1" lang="en" sz="1300"/>
              <a:t>F1-Score</a:t>
            </a:r>
            <a:r>
              <a:rPr lang="en" sz="1300"/>
              <a:t>     </a:t>
            </a:r>
            <a:r>
              <a:rPr b="1" lang="en" sz="1300"/>
              <a:t>Support</a:t>
            </a:r>
            <a:endParaRPr/>
          </a:p>
          <a:p>
            <a:pPr indent="0" lvl="0" marL="0" rtl="0" algn="l">
              <a:spcBef>
                <a:spcPts val="0"/>
              </a:spcBef>
              <a:spcAft>
                <a:spcPts val="0"/>
              </a:spcAft>
              <a:buNone/>
            </a:pPr>
            <a:r>
              <a:rPr lang="en" sz="1400"/>
              <a:t>                0            1.00          1.00            1.00               3</a:t>
            </a:r>
            <a:endParaRPr sz="1400"/>
          </a:p>
          <a:p>
            <a:pPr indent="0" lvl="0" marL="0" rtl="0" algn="l">
              <a:spcBef>
                <a:spcPts val="0"/>
              </a:spcBef>
              <a:spcAft>
                <a:spcPts val="0"/>
              </a:spcAft>
              <a:buNone/>
            </a:pPr>
            <a:r>
              <a:rPr lang="en" sz="1400"/>
              <a:t>                1             0.71          0.71            0.71                7</a:t>
            </a:r>
            <a:endParaRPr sz="1400"/>
          </a:p>
          <a:p>
            <a:pPr indent="0" lvl="0" marL="0" rtl="0" algn="l">
              <a:spcBef>
                <a:spcPts val="0"/>
              </a:spcBef>
              <a:spcAft>
                <a:spcPts val="0"/>
              </a:spcAft>
              <a:buNone/>
            </a:pPr>
            <a:r>
              <a:rPr lang="en" sz="1400"/>
              <a:t>                2            0.86         1.00            0.92               6</a:t>
            </a:r>
            <a:endParaRPr sz="1400"/>
          </a:p>
          <a:p>
            <a:pPr indent="0" lvl="0" marL="0" rtl="0" algn="l">
              <a:spcBef>
                <a:spcPts val="0"/>
              </a:spcBef>
              <a:spcAft>
                <a:spcPts val="0"/>
              </a:spcAft>
              <a:buNone/>
            </a:pPr>
            <a:r>
              <a:rPr lang="en" sz="1400"/>
              <a:t>                3            0.86         1.00            0.92               6</a:t>
            </a:r>
            <a:endParaRPr sz="1400"/>
          </a:p>
          <a:p>
            <a:pPr indent="0" lvl="0" marL="0" rtl="0" algn="l">
              <a:spcBef>
                <a:spcPts val="0"/>
              </a:spcBef>
              <a:spcAft>
                <a:spcPts val="0"/>
              </a:spcAft>
              <a:buNone/>
            </a:pPr>
            <a:r>
              <a:rPr lang="en" sz="1400"/>
              <a:t>                5            1.00          1.00            1.00              12</a:t>
            </a:r>
            <a:endParaRPr sz="1400"/>
          </a:p>
          <a:p>
            <a:pPr indent="0" lvl="0" marL="0" rtl="0" algn="l">
              <a:spcBef>
                <a:spcPts val="0"/>
              </a:spcBef>
              <a:spcAft>
                <a:spcPts val="0"/>
              </a:spcAft>
              <a:buNone/>
            </a:pPr>
            <a:r>
              <a:rPr lang="en" sz="1400"/>
              <a:t>                6            0.88         0.78            0.82              9</a:t>
            </a:r>
            <a:endParaRPr sz="1400"/>
          </a:p>
          <a:p>
            <a:pPr indent="0" lvl="0" marL="0" rtl="0" algn="l">
              <a:spcBef>
                <a:spcPts val="0"/>
              </a:spcBef>
              <a:spcAft>
                <a:spcPts val="0"/>
              </a:spcAft>
              <a:buNone/>
            </a:pPr>
            <a:r>
              <a:rPr lang="en" sz="1400"/>
              <a:t>                8            1.00          0.50            0.67              2</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b="1" lang="en" sz="1400" u="sng"/>
              <a:t>Accuracy</a:t>
            </a:r>
            <a:r>
              <a:rPr lang="en" sz="1400"/>
              <a:t>:                                 		  0.89       	    45</a:t>
            </a:r>
            <a:endParaRPr sz="1400"/>
          </a:p>
          <a:p>
            <a:pPr indent="0" lvl="0" marL="0" rtl="0" algn="l">
              <a:spcBef>
                <a:spcPts val="0"/>
              </a:spcBef>
              <a:spcAft>
                <a:spcPts val="0"/>
              </a:spcAft>
              <a:buNone/>
            </a:pPr>
            <a:r>
              <a:rPr b="1" lang="en" sz="1400" u="sng"/>
              <a:t>Weighted avg:</a:t>
            </a:r>
            <a:r>
              <a:rPr lang="en" sz="1400"/>
              <a:t>      0.89         0.89           0.88             45</a:t>
            </a:r>
            <a:endParaRPr sz="14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727" name="Google Shape;727;p86"/>
          <p:cNvSpPr txBox="1"/>
          <p:nvPr/>
        </p:nvSpPr>
        <p:spPr>
          <a:xfrm>
            <a:off x="5970450" y="1635750"/>
            <a:ext cx="3062400" cy="2544600"/>
          </a:xfrm>
          <a:prstGeom prst="rect">
            <a:avLst/>
          </a:prstGeom>
          <a:noFill/>
          <a:ln cap="flat" cmpd="sng" w="9525">
            <a:solidFill>
              <a:srgbClr val="000000"/>
            </a:solidFill>
            <a:prstDash val="dash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u="sng">
                <a:solidFill>
                  <a:schemeClr val="dk2"/>
                </a:solidFill>
                <a:latin typeface="Inter"/>
                <a:ea typeface="Inter"/>
                <a:cs typeface="Inter"/>
                <a:sym typeface="Inter"/>
              </a:rPr>
              <a:t>Confusion Matrix:</a:t>
            </a:r>
            <a:endParaRPr b="1" sz="1500" u="sng">
              <a:solidFill>
                <a:schemeClr val="dk2"/>
              </a:solidFill>
              <a:latin typeface="Inter"/>
              <a:ea typeface="Inter"/>
              <a:cs typeface="Inter"/>
              <a:sym typeface="Inter"/>
            </a:endParaRPr>
          </a:p>
          <a:p>
            <a:pPr indent="0" lvl="0" marL="0" rtl="0" algn="ctr">
              <a:spcBef>
                <a:spcPts val="0"/>
              </a:spcBef>
              <a:spcAft>
                <a:spcPts val="0"/>
              </a:spcAft>
              <a:buNone/>
            </a:pPr>
            <a:r>
              <a:rPr b="1" lang="en" sz="1500">
                <a:solidFill>
                  <a:schemeClr val="dk2"/>
                </a:solidFill>
                <a:latin typeface="Inter"/>
                <a:ea typeface="Inter"/>
                <a:cs typeface="Inter"/>
                <a:sym typeface="Inter"/>
              </a:rPr>
              <a:t>[</a:t>
            </a:r>
            <a:r>
              <a:rPr lang="en" sz="1500">
                <a:solidFill>
                  <a:schemeClr val="dk2"/>
                </a:solidFill>
                <a:latin typeface="Inter"/>
                <a:ea typeface="Inter"/>
                <a:cs typeface="Inter"/>
                <a:sym typeface="Inter"/>
              </a:rPr>
              <a:t>[ 3  0  0  0  0  0  0]</a:t>
            </a:r>
            <a:endParaRPr sz="1500">
              <a:solidFill>
                <a:schemeClr val="dk2"/>
              </a:solidFill>
              <a:latin typeface="Inter"/>
              <a:ea typeface="Inter"/>
              <a:cs typeface="Inter"/>
              <a:sym typeface="Inter"/>
            </a:endParaRPr>
          </a:p>
          <a:p>
            <a:pPr indent="0" lvl="0" marL="0" rtl="0" algn="ctr">
              <a:spcBef>
                <a:spcPts val="0"/>
              </a:spcBef>
              <a:spcAft>
                <a:spcPts val="0"/>
              </a:spcAft>
              <a:buNone/>
            </a:pPr>
            <a:r>
              <a:rPr lang="en" sz="1500">
                <a:solidFill>
                  <a:schemeClr val="dk2"/>
                </a:solidFill>
                <a:latin typeface="Inter"/>
                <a:ea typeface="Inter"/>
                <a:cs typeface="Inter"/>
                <a:sym typeface="Inter"/>
              </a:rPr>
              <a:t> [ 0  5  1  0  0  1  0]</a:t>
            </a:r>
            <a:endParaRPr sz="1500">
              <a:solidFill>
                <a:schemeClr val="dk2"/>
              </a:solidFill>
              <a:latin typeface="Inter"/>
              <a:ea typeface="Inter"/>
              <a:cs typeface="Inter"/>
              <a:sym typeface="Inter"/>
            </a:endParaRPr>
          </a:p>
          <a:p>
            <a:pPr indent="0" lvl="0" marL="0" rtl="0" algn="ctr">
              <a:spcBef>
                <a:spcPts val="0"/>
              </a:spcBef>
              <a:spcAft>
                <a:spcPts val="0"/>
              </a:spcAft>
              <a:buNone/>
            </a:pPr>
            <a:r>
              <a:rPr lang="en" sz="1500">
                <a:solidFill>
                  <a:schemeClr val="dk2"/>
                </a:solidFill>
                <a:latin typeface="Inter"/>
                <a:ea typeface="Inter"/>
                <a:cs typeface="Inter"/>
                <a:sym typeface="Inter"/>
              </a:rPr>
              <a:t> [ 0  0  6  0  0  0  0]</a:t>
            </a:r>
            <a:endParaRPr sz="1500">
              <a:solidFill>
                <a:schemeClr val="dk2"/>
              </a:solidFill>
              <a:latin typeface="Inter"/>
              <a:ea typeface="Inter"/>
              <a:cs typeface="Inter"/>
              <a:sym typeface="Inter"/>
            </a:endParaRPr>
          </a:p>
          <a:p>
            <a:pPr indent="0" lvl="0" marL="0" rtl="0" algn="ctr">
              <a:spcBef>
                <a:spcPts val="0"/>
              </a:spcBef>
              <a:spcAft>
                <a:spcPts val="0"/>
              </a:spcAft>
              <a:buNone/>
            </a:pPr>
            <a:r>
              <a:rPr lang="en" sz="1500">
                <a:solidFill>
                  <a:schemeClr val="dk2"/>
                </a:solidFill>
                <a:latin typeface="Inter"/>
                <a:ea typeface="Inter"/>
                <a:cs typeface="Inter"/>
                <a:sym typeface="Inter"/>
              </a:rPr>
              <a:t> [ 0  0  0  6  0  0  0]</a:t>
            </a:r>
            <a:endParaRPr sz="1500">
              <a:solidFill>
                <a:schemeClr val="dk2"/>
              </a:solidFill>
              <a:latin typeface="Inter"/>
              <a:ea typeface="Inter"/>
              <a:cs typeface="Inter"/>
              <a:sym typeface="Inter"/>
            </a:endParaRPr>
          </a:p>
          <a:p>
            <a:pPr indent="0" lvl="0" marL="0" rtl="0" algn="ctr">
              <a:spcBef>
                <a:spcPts val="0"/>
              </a:spcBef>
              <a:spcAft>
                <a:spcPts val="0"/>
              </a:spcAft>
              <a:buNone/>
            </a:pPr>
            <a:r>
              <a:rPr lang="en" sz="1500">
                <a:solidFill>
                  <a:schemeClr val="dk2"/>
                </a:solidFill>
                <a:latin typeface="Inter"/>
                <a:ea typeface="Inter"/>
                <a:cs typeface="Inter"/>
                <a:sym typeface="Inter"/>
              </a:rPr>
              <a:t> [ 0  0  0  0 12  0  0]</a:t>
            </a:r>
            <a:endParaRPr sz="1500">
              <a:solidFill>
                <a:schemeClr val="dk2"/>
              </a:solidFill>
              <a:latin typeface="Inter"/>
              <a:ea typeface="Inter"/>
              <a:cs typeface="Inter"/>
              <a:sym typeface="Inter"/>
            </a:endParaRPr>
          </a:p>
          <a:p>
            <a:pPr indent="0" lvl="0" marL="0" rtl="0" algn="ctr">
              <a:spcBef>
                <a:spcPts val="0"/>
              </a:spcBef>
              <a:spcAft>
                <a:spcPts val="0"/>
              </a:spcAft>
              <a:buNone/>
            </a:pPr>
            <a:r>
              <a:rPr lang="en" sz="1500">
                <a:solidFill>
                  <a:schemeClr val="dk2"/>
                </a:solidFill>
                <a:latin typeface="Inter"/>
                <a:ea typeface="Inter"/>
                <a:cs typeface="Inter"/>
                <a:sym typeface="Inter"/>
              </a:rPr>
              <a:t> [ 0  2  0  0  0  7  0]</a:t>
            </a:r>
            <a:endParaRPr sz="1500">
              <a:solidFill>
                <a:schemeClr val="dk2"/>
              </a:solidFill>
              <a:latin typeface="Inter"/>
              <a:ea typeface="Inter"/>
              <a:cs typeface="Inter"/>
              <a:sym typeface="Inter"/>
            </a:endParaRPr>
          </a:p>
          <a:p>
            <a:pPr indent="0" lvl="0" marL="0" rtl="0" algn="ctr">
              <a:spcBef>
                <a:spcPts val="0"/>
              </a:spcBef>
              <a:spcAft>
                <a:spcPts val="0"/>
              </a:spcAft>
              <a:buNone/>
            </a:pPr>
            <a:r>
              <a:rPr lang="en" sz="1500">
                <a:solidFill>
                  <a:schemeClr val="dk2"/>
                </a:solidFill>
                <a:latin typeface="Inter"/>
                <a:ea typeface="Inter"/>
                <a:cs typeface="Inter"/>
                <a:sym typeface="Inter"/>
              </a:rPr>
              <a:t> [ 0  0  0  1  0  0  1]</a:t>
            </a:r>
            <a:r>
              <a:rPr b="1" lang="en" sz="1500">
                <a:solidFill>
                  <a:schemeClr val="dk2"/>
                </a:solidFill>
                <a:latin typeface="Inter"/>
                <a:ea typeface="Inter"/>
                <a:cs typeface="Inter"/>
                <a:sym typeface="Inter"/>
              </a:rPr>
              <a:t>]</a:t>
            </a:r>
            <a:endParaRPr b="1" sz="1500">
              <a:solidFill>
                <a:schemeClr val="dk2"/>
              </a:solidFill>
              <a:latin typeface="Inter"/>
              <a:ea typeface="Inter"/>
              <a:cs typeface="Inter"/>
              <a:sym typeface="Inter"/>
            </a:endParaRPr>
          </a:p>
          <a:p>
            <a:pPr indent="0" lvl="0" marL="0" rtl="0" algn="ctr">
              <a:spcBef>
                <a:spcPts val="0"/>
              </a:spcBef>
              <a:spcAft>
                <a:spcPts val="0"/>
              </a:spcAft>
              <a:buNone/>
            </a:pPr>
            <a:r>
              <a:t/>
            </a:r>
            <a:endParaRPr sz="1500">
              <a:solidFill>
                <a:schemeClr val="dk2"/>
              </a:solidFill>
              <a:latin typeface="Inter"/>
              <a:ea typeface="Inter"/>
              <a:cs typeface="Inter"/>
              <a:sym typeface="Inter"/>
            </a:endParaRPr>
          </a:p>
          <a:p>
            <a:pPr indent="0" lvl="0" marL="0" rtl="0" algn="ctr">
              <a:spcBef>
                <a:spcPts val="0"/>
              </a:spcBef>
              <a:spcAft>
                <a:spcPts val="0"/>
              </a:spcAft>
              <a:buNone/>
            </a:pPr>
            <a:r>
              <a:t/>
            </a:r>
            <a:endParaRPr sz="1500">
              <a:solidFill>
                <a:schemeClr val="dk2"/>
              </a:solidFill>
              <a:latin typeface="Inter"/>
              <a:ea typeface="Inter"/>
              <a:cs typeface="Inter"/>
              <a:sym typeface="Inte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1" name="Shape 731"/>
        <p:cNvGrpSpPr/>
        <p:nvPr/>
      </p:nvGrpSpPr>
      <p:grpSpPr>
        <a:xfrm>
          <a:off x="0" y="0"/>
          <a:ext cx="0" cy="0"/>
          <a:chOff x="0" y="0"/>
          <a:chExt cx="0" cy="0"/>
        </a:xfrm>
      </p:grpSpPr>
      <p:sp>
        <p:nvSpPr>
          <p:cNvPr id="732" name="Google Shape;732;p87"/>
          <p:cNvSpPr txBox="1"/>
          <p:nvPr>
            <p:ph type="title"/>
          </p:nvPr>
        </p:nvSpPr>
        <p:spPr>
          <a:xfrm>
            <a:off x="426125" y="439650"/>
            <a:ext cx="4418100" cy="137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COMPARISON</a:t>
            </a:r>
            <a:endParaRPr/>
          </a:p>
        </p:txBody>
      </p:sp>
      <p:graphicFrame>
        <p:nvGraphicFramePr>
          <p:cNvPr id="733" name="Google Shape;733;p87"/>
          <p:cNvGraphicFramePr/>
          <p:nvPr/>
        </p:nvGraphicFramePr>
        <p:xfrm>
          <a:off x="952500" y="1809750"/>
          <a:ext cx="3000000" cy="3000000"/>
        </p:xfrm>
        <a:graphic>
          <a:graphicData uri="http://schemas.openxmlformats.org/drawingml/2006/table">
            <a:tbl>
              <a:tblPr>
                <a:noFill/>
                <a:tableStyleId>{C0AF529E-323C-45B9-AAC1-85225A7D8329}</a:tableStyleId>
              </a:tblPr>
              <a:tblGrid>
                <a:gridCol w="1447800"/>
                <a:gridCol w="1447800"/>
                <a:gridCol w="1447800"/>
                <a:gridCol w="1447800"/>
                <a:gridCol w="1447800"/>
              </a:tblGrid>
              <a:tr h="381000">
                <a:tc>
                  <a:txBody>
                    <a:bodyPr/>
                    <a:lstStyle/>
                    <a:p>
                      <a:pPr indent="0" lvl="0" marL="0" rtl="0" algn="l">
                        <a:spcBef>
                          <a:spcPts val="0"/>
                        </a:spcBef>
                        <a:spcAft>
                          <a:spcPts val="0"/>
                        </a:spcAft>
                        <a:buNone/>
                      </a:pPr>
                      <a:r>
                        <a:rPr b="1" lang="en"/>
                        <a:t>Model:</a:t>
                      </a:r>
                      <a:endParaRPr b="1"/>
                    </a:p>
                  </a:txBody>
                  <a:tcPr marT="91425" marB="91425" marR="91425" marL="91425"/>
                </a:tc>
                <a:tc>
                  <a:txBody>
                    <a:bodyPr/>
                    <a:lstStyle/>
                    <a:p>
                      <a:pPr indent="0" lvl="0" marL="0" rtl="0" algn="l">
                        <a:spcBef>
                          <a:spcPts val="0"/>
                        </a:spcBef>
                        <a:spcAft>
                          <a:spcPts val="0"/>
                        </a:spcAft>
                        <a:buNone/>
                      </a:pPr>
                      <a:r>
                        <a:rPr b="1" lang="en"/>
                        <a:t>Final Loss Log:</a:t>
                      </a:r>
                      <a:endParaRPr b="1"/>
                    </a:p>
                  </a:txBody>
                  <a:tcPr marT="91425" marB="91425" marR="91425" marL="91425"/>
                </a:tc>
                <a:tc>
                  <a:txBody>
                    <a:bodyPr/>
                    <a:lstStyle/>
                    <a:p>
                      <a:pPr indent="0" lvl="0" marL="0" rtl="0" algn="l">
                        <a:spcBef>
                          <a:spcPts val="0"/>
                        </a:spcBef>
                        <a:spcAft>
                          <a:spcPts val="0"/>
                        </a:spcAft>
                        <a:buNone/>
                      </a:pPr>
                      <a:r>
                        <a:rPr b="1" lang="en"/>
                        <a:t>Avg Accuracy:</a:t>
                      </a:r>
                      <a:endParaRPr b="1"/>
                    </a:p>
                  </a:txBody>
                  <a:tcPr marT="91425" marB="91425" marR="91425" marL="91425"/>
                </a:tc>
                <a:tc>
                  <a:txBody>
                    <a:bodyPr/>
                    <a:lstStyle/>
                    <a:p>
                      <a:pPr indent="0" lvl="0" marL="0" rtl="0" algn="l">
                        <a:spcBef>
                          <a:spcPts val="0"/>
                        </a:spcBef>
                        <a:spcAft>
                          <a:spcPts val="0"/>
                        </a:spcAft>
                        <a:buNone/>
                      </a:pPr>
                      <a:r>
                        <a:rPr b="1" lang="en"/>
                        <a:t>Avg Precision:</a:t>
                      </a:r>
                      <a:endParaRPr b="1"/>
                    </a:p>
                  </a:txBody>
                  <a:tcPr marT="91425" marB="91425" marR="91425" marL="91425"/>
                </a:tc>
                <a:tc>
                  <a:txBody>
                    <a:bodyPr/>
                    <a:lstStyle/>
                    <a:p>
                      <a:pPr indent="0" lvl="0" marL="0" rtl="0" algn="l">
                        <a:spcBef>
                          <a:spcPts val="0"/>
                        </a:spcBef>
                        <a:spcAft>
                          <a:spcPts val="0"/>
                        </a:spcAft>
                        <a:buNone/>
                      </a:pPr>
                      <a:r>
                        <a:rPr b="1" lang="en"/>
                        <a:t>Avg F1:</a:t>
                      </a:r>
                      <a:endParaRPr b="1"/>
                    </a:p>
                  </a:txBody>
                  <a:tcPr marT="91425" marB="91425" marR="91425" marL="91425"/>
                </a:tc>
              </a:tr>
              <a:tr h="381000">
                <a:tc>
                  <a:txBody>
                    <a:bodyPr/>
                    <a:lstStyle/>
                    <a:p>
                      <a:pPr indent="0" lvl="0" marL="0" rtl="0" algn="l">
                        <a:spcBef>
                          <a:spcPts val="0"/>
                        </a:spcBef>
                        <a:spcAft>
                          <a:spcPts val="0"/>
                        </a:spcAft>
                        <a:buNone/>
                      </a:pPr>
                      <a:r>
                        <a:rPr lang="en"/>
                        <a:t>XGBoost</a:t>
                      </a:r>
                      <a:endParaRPr/>
                    </a:p>
                  </a:txBody>
                  <a:tcPr marT="91425" marB="91425" marR="91425" marL="91425"/>
                </a:tc>
                <a:tc>
                  <a:txBody>
                    <a:bodyPr/>
                    <a:lstStyle/>
                    <a:p>
                      <a:pPr indent="0" lvl="0" marL="0" rtl="0" algn="l">
                        <a:spcBef>
                          <a:spcPts val="0"/>
                        </a:spcBef>
                        <a:spcAft>
                          <a:spcPts val="0"/>
                        </a:spcAft>
                        <a:buNone/>
                      </a:pPr>
                      <a:r>
                        <a:rPr lang="en"/>
                        <a:t>.32</a:t>
                      </a:r>
                      <a:endParaRPr/>
                    </a:p>
                  </a:txBody>
                  <a:tcPr marT="91425" marB="91425" marR="91425" marL="91425"/>
                </a:tc>
                <a:tc>
                  <a:txBody>
                    <a:bodyPr/>
                    <a:lstStyle/>
                    <a:p>
                      <a:pPr indent="0" lvl="0" marL="0" rtl="0" algn="l">
                        <a:spcBef>
                          <a:spcPts val="0"/>
                        </a:spcBef>
                        <a:spcAft>
                          <a:spcPts val="0"/>
                        </a:spcAft>
                        <a:buNone/>
                      </a:pPr>
                      <a:r>
                        <a:rPr lang="en"/>
                        <a:t>.93</a:t>
                      </a:r>
                      <a:endParaRPr/>
                    </a:p>
                  </a:txBody>
                  <a:tcPr marT="91425" marB="91425" marR="91425" marL="91425"/>
                </a:tc>
                <a:tc>
                  <a:txBody>
                    <a:bodyPr/>
                    <a:lstStyle/>
                    <a:p>
                      <a:pPr indent="0" lvl="0" marL="0" rtl="0" algn="l">
                        <a:spcBef>
                          <a:spcPts val="0"/>
                        </a:spcBef>
                        <a:spcAft>
                          <a:spcPts val="0"/>
                        </a:spcAft>
                        <a:buNone/>
                      </a:pPr>
                      <a:r>
                        <a:rPr lang="en"/>
                        <a:t>.93</a:t>
                      </a:r>
                      <a:endParaRPr/>
                    </a:p>
                  </a:txBody>
                  <a:tcPr marT="91425" marB="91425" marR="91425" marL="91425"/>
                </a:tc>
                <a:tc>
                  <a:txBody>
                    <a:bodyPr/>
                    <a:lstStyle/>
                    <a:p>
                      <a:pPr indent="0" lvl="0" marL="0" rtl="0" algn="l">
                        <a:spcBef>
                          <a:spcPts val="0"/>
                        </a:spcBef>
                        <a:spcAft>
                          <a:spcPts val="0"/>
                        </a:spcAft>
                        <a:buNone/>
                      </a:pPr>
                      <a:r>
                        <a:rPr lang="en"/>
                        <a:t>.93</a:t>
                      </a:r>
                      <a:endParaRPr/>
                    </a:p>
                  </a:txBody>
                  <a:tcPr marT="91425" marB="91425" marR="91425" marL="91425"/>
                </a:tc>
              </a:tr>
              <a:tr h="381000">
                <a:tc>
                  <a:txBody>
                    <a:bodyPr/>
                    <a:lstStyle/>
                    <a:p>
                      <a:pPr indent="0" lvl="0" marL="0" rtl="0" algn="l">
                        <a:spcBef>
                          <a:spcPts val="0"/>
                        </a:spcBef>
                        <a:spcAft>
                          <a:spcPts val="0"/>
                        </a:spcAft>
                        <a:buNone/>
                      </a:pPr>
                      <a:r>
                        <a:rPr lang="en"/>
                        <a:t>CatBoost</a:t>
                      </a:r>
                      <a:endParaRPr/>
                    </a:p>
                  </a:txBody>
                  <a:tcPr marT="91425" marB="91425" marR="91425" marL="91425"/>
                </a:tc>
                <a:tc>
                  <a:txBody>
                    <a:bodyPr/>
                    <a:lstStyle/>
                    <a:p>
                      <a:pPr indent="0" lvl="0" marL="0" rtl="0" algn="l">
                        <a:spcBef>
                          <a:spcPts val="0"/>
                        </a:spcBef>
                        <a:spcAft>
                          <a:spcPts val="0"/>
                        </a:spcAft>
                        <a:buNone/>
                      </a:pPr>
                      <a:r>
                        <a:rPr lang="en"/>
                        <a:t>.23</a:t>
                      </a:r>
                      <a:endParaRPr/>
                    </a:p>
                  </a:txBody>
                  <a:tcPr marT="91425" marB="91425" marR="91425" marL="91425"/>
                </a:tc>
                <a:tc>
                  <a:txBody>
                    <a:bodyPr/>
                    <a:lstStyle/>
                    <a:p>
                      <a:pPr indent="0" lvl="0" marL="0" rtl="0" algn="l">
                        <a:spcBef>
                          <a:spcPts val="0"/>
                        </a:spcBef>
                        <a:spcAft>
                          <a:spcPts val="0"/>
                        </a:spcAft>
                        <a:buNone/>
                      </a:pPr>
                      <a:r>
                        <a:rPr lang="en"/>
                        <a:t>.98</a:t>
                      </a:r>
                      <a:endParaRPr/>
                    </a:p>
                  </a:txBody>
                  <a:tcPr marT="91425" marB="91425" marR="91425" marL="91425"/>
                </a:tc>
                <a:tc>
                  <a:txBody>
                    <a:bodyPr/>
                    <a:lstStyle/>
                    <a:p>
                      <a:pPr indent="0" lvl="0" marL="0" rtl="0" algn="l">
                        <a:spcBef>
                          <a:spcPts val="0"/>
                        </a:spcBef>
                        <a:spcAft>
                          <a:spcPts val="0"/>
                        </a:spcAft>
                        <a:buNone/>
                      </a:pPr>
                      <a:r>
                        <a:rPr lang="en"/>
                        <a:t>.98</a:t>
                      </a:r>
                      <a:endParaRPr/>
                    </a:p>
                  </a:txBody>
                  <a:tcPr marT="91425" marB="91425" marR="91425" marL="91425"/>
                </a:tc>
                <a:tc>
                  <a:txBody>
                    <a:bodyPr/>
                    <a:lstStyle/>
                    <a:p>
                      <a:pPr indent="0" lvl="0" marL="0" rtl="0" algn="l">
                        <a:spcBef>
                          <a:spcPts val="0"/>
                        </a:spcBef>
                        <a:spcAft>
                          <a:spcPts val="0"/>
                        </a:spcAft>
                        <a:buNone/>
                      </a:pPr>
                      <a:r>
                        <a:rPr lang="en"/>
                        <a:t>.98</a:t>
                      </a:r>
                      <a:endParaRPr/>
                    </a:p>
                  </a:txBody>
                  <a:tcPr marT="91425" marB="91425" marR="91425" marL="91425"/>
                </a:tc>
              </a:tr>
              <a:tr h="381000">
                <a:tc>
                  <a:txBody>
                    <a:bodyPr/>
                    <a:lstStyle/>
                    <a:p>
                      <a:pPr indent="0" lvl="0" marL="0" rtl="0" algn="l">
                        <a:spcBef>
                          <a:spcPts val="0"/>
                        </a:spcBef>
                        <a:spcAft>
                          <a:spcPts val="0"/>
                        </a:spcAft>
                        <a:buNone/>
                      </a:pPr>
                      <a:r>
                        <a:rPr lang="en"/>
                        <a:t>LightGBM</a:t>
                      </a:r>
                      <a:endParaRPr/>
                    </a:p>
                  </a:txBody>
                  <a:tcPr marT="91425" marB="91425" marR="91425" marL="91425"/>
                </a:tc>
                <a:tc>
                  <a:txBody>
                    <a:bodyPr/>
                    <a:lstStyle/>
                    <a:p>
                      <a:pPr indent="0" lvl="0" marL="0" rtl="0" algn="l">
                        <a:spcBef>
                          <a:spcPts val="0"/>
                        </a:spcBef>
                        <a:spcAft>
                          <a:spcPts val="0"/>
                        </a:spcAft>
                        <a:buNone/>
                      </a:pPr>
                      <a:r>
                        <a:rPr lang="en"/>
                        <a:t>.31</a:t>
                      </a:r>
                      <a:endParaRPr/>
                    </a:p>
                  </a:txBody>
                  <a:tcPr marT="91425" marB="91425" marR="91425" marL="91425"/>
                </a:tc>
                <a:tc>
                  <a:txBody>
                    <a:bodyPr/>
                    <a:lstStyle/>
                    <a:p>
                      <a:pPr indent="0" lvl="0" marL="0" rtl="0" algn="l">
                        <a:spcBef>
                          <a:spcPts val="0"/>
                        </a:spcBef>
                        <a:spcAft>
                          <a:spcPts val="0"/>
                        </a:spcAft>
                        <a:buNone/>
                      </a:pPr>
                      <a:r>
                        <a:rPr lang="en"/>
                        <a:t>.89</a:t>
                      </a:r>
                      <a:endParaRPr/>
                    </a:p>
                  </a:txBody>
                  <a:tcPr marT="91425" marB="91425" marR="91425" marL="91425"/>
                </a:tc>
                <a:tc>
                  <a:txBody>
                    <a:bodyPr/>
                    <a:lstStyle/>
                    <a:p>
                      <a:pPr indent="0" lvl="0" marL="0" rtl="0" algn="l">
                        <a:spcBef>
                          <a:spcPts val="0"/>
                        </a:spcBef>
                        <a:spcAft>
                          <a:spcPts val="0"/>
                        </a:spcAft>
                        <a:buNone/>
                      </a:pPr>
                      <a:r>
                        <a:rPr lang="en"/>
                        <a:t>.89</a:t>
                      </a:r>
                      <a:endParaRPr/>
                    </a:p>
                  </a:txBody>
                  <a:tcPr marT="91425" marB="91425" marR="91425" marL="91425"/>
                </a:tc>
                <a:tc>
                  <a:txBody>
                    <a:bodyPr/>
                    <a:lstStyle/>
                    <a:p>
                      <a:pPr indent="0" lvl="0" marL="0" rtl="0" algn="l">
                        <a:spcBef>
                          <a:spcPts val="0"/>
                        </a:spcBef>
                        <a:spcAft>
                          <a:spcPts val="0"/>
                        </a:spcAft>
                        <a:buNone/>
                      </a:pPr>
                      <a:r>
                        <a:rPr lang="en"/>
                        <a:t>.88</a:t>
                      </a:r>
                      <a:endParaRPr/>
                    </a:p>
                  </a:txBody>
                  <a:tcPr marT="91425" marB="91425" marR="91425" marL="91425"/>
                </a:tc>
              </a:tr>
            </a:tbl>
          </a:graphicData>
        </a:graphic>
      </p:graphicFrame>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7" name="Shape 737"/>
        <p:cNvGrpSpPr/>
        <p:nvPr/>
      </p:nvGrpSpPr>
      <p:grpSpPr>
        <a:xfrm>
          <a:off x="0" y="0"/>
          <a:ext cx="0" cy="0"/>
          <a:chOff x="0" y="0"/>
          <a:chExt cx="0" cy="0"/>
        </a:xfrm>
      </p:grpSpPr>
      <p:sp>
        <p:nvSpPr>
          <p:cNvPr id="738" name="Google Shape;738;p88"/>
          <p:cNvSpPr txBox="1"/>
          <p:nvPr>
            <p:ph type="title"/>
          </p:nvPr>
        </p:nvSpPr>
        <p:spPr>
          <a:xfrm>
            <a:off x="420875" y="1402000"/>
            <a:ext cx="4324800" cy="243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Live Coding</a:t>
            </a:r>
            <a:endParaRPr/>
          </a:p>
        </p:txBody>
      </p:sp>
      <p:sp>
        <p:nvSpPr>
          <p:cNvPr id="739" name="Google Shape;739;p88"/>
          <p:cNvSpPr txBox="1"/>
          <p:nvPr>
            <p:ph idx="2" type="title"/>
          </p:nvPr>
        </p:nvSpPr>
        <p:spPr>
          <a:xfrm>
            <a:off x="474350" y="3793500"/>
            <a:ext cx="4036500" cy="115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Watch our algorithm in action…</a:t>
            </a:r>
            <a:endParaRPr/>
          </a:p>
        </p:txBody>
      </p:sp>
      <p:pic>
        <p:nvPicPr>
          <p:cNvPr id="740" name="Google Shape;740;p88"/>
          <p:cNvPicPr preferRelativeResize="0"/>
          <p:nvPr/>
        </p:nvPicPr>
        <p:blipFill>
          <a:blip r:embed="rId3">
            <a:alphaModFix/>
          </a:blip>
          <a:stretch>
            <a:fillRect/>
          </a:stretch>
        </p:blipFill>
        <p:spPr>
          <a:xfrm>
            <a:off x="4691325" y="633675"/>
            <a:ext cx="3793500" cy="3793500"/>
          </a:xfrm>
          <a:prstGeom prst="round2SameRect">
            <a:avLst>
              <a:gd fmla="val 16667" name="adj1"/>
              <a:gd fmla="val 0" name="adj2"/>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 name="Shape 744"/>
        <p:cNvGrpSpPr/>
        <p:nvPr/>
      </p:nvGrpSpPr>
      <p:grpSpPr>
        <a:xfrm>
          <a:off x="0" y="0"/>
          <a:ext cx="0" cy="0"/>
          <a:chOff x="0" y="0"/>
          <a:chExt cx="0" cy="0"/>
        </a:xfrm>
      </p:grpSpPr>
      <p:sp>
        <p:nvSpPr>
          <p:cNvPr id="745" name="Google Shape;745;p89"/>
          <p:cNvSpPr txBox="1"/>
          <p:nvPr>
            <p:ph type="title"/>
          </p:nvPr>
        </p:nvSpPr>
        <p:spPr>
          <a:xfrm>
            <a:off x="452575" y="596800"/>
            <a:ext cx="7167300" cy="135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We Learned</a:t>
            </a:r>
            <a:endParaRPr/>
          </a:p>
        </p:txBody>
      </p:sp>
      <p:sp>
        <p:nvSpPr>
          <p:cNvPr id="746" name="Google Shape;746;p89"/>
          <p:cNvSpPr txBox="1"/>
          <p:nvPr>
            <p:ph idx="1" type="subTitle"/>
          </p:nvPr>
        </p:nvSpPr>
        <p:spPr>
          <a:xfrm>
            <a:off x="467825" y="1857300"/>
            <a:ext cx="2151000" cy="77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Curation</a:t>
            </a:r>
            <a:endParaRPr/>
          </a:p>
        </p:txBody>
      </p:sp>
      <p:sp>
        <p:nvSpPr>
          <p:cNvPr id="747" name="Google Shape;747;p89"/>
          <p:cNvSpPr txBox="1"/>
          <p:nvPr>
            <p:ph idx="2" type="body"/>
          </p:nvPr>
        </p:nvSpPr>
        <p:spPr>
          <a:xfrm>
            <a:off x="391625" y="2175550"/>
            <a:ext cx="2151000" cy="945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Mastered tools like Mendeley</a:t>
            </a:r>
            <a:endParaRPr/>
          </a:p>
          <a:p>
            <a:pPr indent="-304800" lvl="0" marL="457200" rtl="0" algn="l">
              <a:spcBef>
                <a:spcPts val="0"/>
              </a:spcBef>
              <a:spcAft>
                <a:spcPts val="0"/>
              </a:spcAft>
              <a:buSzPts val="1200"/>
              <a:buChar char="●"/>
            </a:pPr>
            <a:r>
              <a:rPr lang="en"/>
              <a:t>Learned how to find </a:t>
            </a:r>
            <a:r>
              <a:rPr lang="en"/>
              <a:t>scholarly</a:t>
            </a:r>
            <a:r>
              <a:rPr lang="en"/>
              <a:t> articles</a:t>
            </a:r>
            <a:endParaRPr/>
          </a:p>
        </p:txBody>
      </p:sp>
      <p:sp>
        <p:nvSpPr>
          <p:cNvPr id="748" name="Google Shape;748;p89"/>
          <p:cNvSpPr txBox="1"/>
          <p:nvPr>
            <p:ph idx="3" type="subTitle"/>
          </p:nvPr>
        </p:nvSpPr>
        <p:spPr>
          <a:xfrm>
            <a:off x="3052450" y="1857300"/>
            <a:ext cx="2151000" cy="77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Validation</a:t>
            </a:r>
            <a:endParaRPr/>
          </a:p>
        </p:txBody>
      </p:sp>
      <p:sp>
        <p:nvSpPr>
          <p:cNvPr id="749" name="Google Shape;749;p89"/>
          <p:cNvSpPr txBox="1"/>
          <p:nvPr>
            <p:ph idx="4" type="body"/>
          </p:nvPr>
        </p:nvSpPr>
        <p:spPr>
          <a:xfrm>
            <a:off x="2969950" y="2175538"/>
            <a:ext cx="2316000" cy="945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Significance of encoding and its impact on clusters</a:t>
            </a:r>
            <a:endParaRPr/>
          </a:p>
          <a:p>
            <a:pPr indent="-304800" lvl="0" marL="457200" rtl="0" algn="l">
              <a:spcBef>
                <a:spcPts val="0"/>
              </a:spcBef>
              <a:spcAft>
                <a:spcPts val="0"/>
              </a:spcAft>
              <a:buSzPts val="1200"/>
              <a:buChar char="●"/>
            </a:pPr>
            <a:r>
              <a:rPr lang="en"/>
              <a:t>Small room for error as data is sensitive</a:t>
            </a:r>
            <a:endParaRPr/>
          </a:p>
        </p:txBody>
      </p:sp>
      <p:sp>
        <p:nvSpPr>
          <p:cNvPr id="750" name="Google Shape;750;p89"/>
          <p:cNvSpPr txBox="1"/>
          <p:nvPr>
            <p:ph idx="5" type="subTitle"/>
          </p:nvPr>
        </p:nvSpPr>
        <p:spPr>
          <a:xfrm>
            <a:off x="5637075" y="1799550"/>
            <a:ext cx="2316000" cy="77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Hands on Experience</a:t>
            </a:r>
            <a:endParaRPr/>
          </a:p>
        </p:txBody>
      </p:sp>
      <p:sp>
        <p:nvSpPr>
          <p:cNvPr id="751" name="Google Shape;751;p89"/>
          <p:cNvSpPr txBox="1"/>
          <p:nvPr>
            <p:ph idx="6" type="body"/>
          </p:nvPr>
        </p:nvSpPr>
        <p:spPr>
          <a:xfrm>
            <a:off x="5560875" y="2099250"/>
            <a:ext cx="2151000" cy="945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Implemented advanced machine </a:t>
            </a:r>
            <a:r>
              <a:rPr lang="en"/>
              <a:t>learning</a:t>
            </a:r>
            <a:r>
              <a:rPr lang="en"/>
              <a:t> algorithms</a:t>
            </a:r>
            <a:endParaRPr/>
          </a:p>
          <a:p>
            <a:pPr indent="-304800" lvl="0" marL="457200" rtl="0" algn="l">
              <a:spcBef>
                <a:spcPts val="0"/>
              </a:spcBef>
              <a:spcAft>
                <a:spcPts val="0"/>
              </a:spcAft>
              <a:buSzPts val="1200"/>
              <a:buChar char="●"/>
            </a:pPr>
            <a:r>
              <a:rPr lang="en"/>
              <a:t>Implemented a clustering algorithm</a:t>
            </a:r>
            <a:endParaRPr/>
          </a:p>
          <a:p>
            <a:pPr indent="0" lvl="0" marL="0" rtl="0" algn="l">
              <a:spcBef>
                <a:spcPts val="0"/>
              </a:spcBef>
              <a:spcAft>
                <a:spcPts val="0"/>
              </a:spcAft>
              <a:buNone/>
            </a:pPr>
            <a:r>
              <a:t/>
            </a:r>
            <a:endParaRPr/>
          </a:p>
        </p:txBody>
      </p:sp>
      <p:sp>
        <p:nvSpPr>
          <p:cNvPr id="752" name="Google Shape;752;p89"/>
          <p:cNvSpPr txBox="1"/>
          <p:nvPr>
            <p:ph idx="7" type="subTitle"/>
          </p:nvPr>
        </p:nvSpPr>
        <p:spPr>
          <a:xfrm>
            <a:off x="467825" y="3180925"/>
            <a:ext cx="2151000" cy="77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Insights</a:t>
            </a:r>
            <a:endParaRPr/>
          </a:p>
        </p:txBody>
      </p:sp>
      <p:sp>
        <p:nvSpPr>
          <p:cNvPr id="753" name="Google Shape;753;p89"/>
          <p:cNvSpPr txBox="1"/>
          <p:nvPr>
            <p:ph idx="8" type="body"/>
          </p:nvPr>
        </p:nvSpPr>
        <p:spPr>
          <a:xfrm>
            <a:off x="391625" y="3502850"/>
            <a:ext cx="2151000" cy="945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Learned about our data quality</a:t>
            </a:r>
            <a:endParaRPr/>
          </a:p>
          <a:p>
            <a:pPr indent="-304800" lvl="0" marL="457200" rtl="0" algn="l">
              <a:spcBef>
                <a:spcPts val="0"/>
              </a:spcBef>
              <a:spcAft>
                <a:spcPts val="0"/>
              </a:spcAft>
              <a:buSzPts val="1200"/>
              <a:buChar char="●"/>
            </a:pPr>
            <a:r>
              <a:rPr lang="en"/>
              <a:t>Model</a:t>
            </a:r>
            <a:r>
              <a:rPr lang="en"/>
              <a:t> performance measured through evaluation metrics</a:t>
            </a:r>
            <a:endParaRPr/>
          </a:p>
        </p:txBody>
      </p:sp>
      <p:sp>
        <p:nvSpPr>
          <p:cNvPr id="754" name="Google Shape;754;p89"/>
          <p:cNvSpPr txBox="1"/>
          <p:nvPr>
            <p:ph idx="9" type="subTitle"/>
          </p:nvPr>
        </p:nvSpPr>
        <p:spPr>
          <a:xfrm>
            <a:off x="3052450" y="3339675"/>
            <a:ext cx="2151000" cy="77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Solving</a:t>
            </a:r>
            <a:endParaRPr/>
          </a:p>
        </p:txBody>
      </p:sp>
      <p:sp>
        <p:nvSpPr>
          <p:cNvPr id="755" name="Google Shape;755;p89"/>
          <p:cNvSpPr txBox="1"/>
          <p:nvPr>
            <p:ph idx="13" type="body"/>
          </p:nvPr>
        </p:nvSpPr>
        <p:spPr>
          <a:xfrm>
            <a:off x="2976250" y="3608675"/>
            <a:ext cx="2151000" cy="945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Handled challenges with older codebases</a:t>
            </a:r>
            <a:endParaRPr/>
          </a:p>
          <a:p>
            <a:pPr indent="-304800" lvl="0" marL="457200" rtl="0" algn="l">
              <a:spcBef>
                <a:spcPts val="0"/>
              </a:spcBef>
              <a:spcAft>
                <a:spcPts val="0"/>
              </a:spcAft>
              <a:buSzPts val="1200"/>
              <a:buChar char="●"/>
            </a:pPr>
            <a:r>
              <a:rPr lang="en"/>
              <a:t>Faced the learning curve</a:t>
            </a:r>
            <a:endParaRPr/>
          </a:p>
        </p:txBody>
      </p:sp>
      <p:sp>
        <p:nvSpPr>
          <p:cNvPr id="756" name="Google Shape;756;p89"/>
          <p:cNvSpPr txBox="1"/>
          <p:nvPr>
            <p:ph idx="14" type="subTitle"/>
          </p:nvPr>
        </p:nvSpPr>
        <p:spPr>
          <a:xfrm>
            <a:off x="5637075" y="3339675"/>
            <a:ext cx="2472300" cy="77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Professional Growth</a:t>
            </a:r>
            <a:endParaRPr/>
          </a:p>
        </p:txBody>
      </p:sp>
      <p:sp>
        <p:nvSpPr>
          <p:cNvPr id="757" name="Google Shape;757;p89"/>
          <p:cNvSpPr txBox="1"/>
          <p:nvPr>
            <p:ph idx="15" type="body"/>
          </p:nvPr>
        </p:nvSpPr>
        <p:spPr>
          <a:xfrm>
            <a:off x="5560875" y="3608675"/>
            <a:ext cx="2151000" cy="945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Learned to adapt and thrive in unexpected challenges</a:t>
            </a:r>
            <a:endParaRPr/>
          </a:p>
          <a:p>
            <a:pPr indent="-304800" lvl="0" marL="457200" rtl="0" algn="l">
              <a:spcBef>
                <a:spcPts val="0"/>
              </a:spcBef>
              <a:spcAft>
                <a:spcPts val="0"/>
              </a:spcAft>
              <a:buSzPts val="1200"/>
              <a:buChar char="●"/>
            </a:pPr>
            <a:r>
              <a:rPr lang="en"/>
              <a:t>New </a:t>
            </a:r>
            <a:r>
              <a:rPr lang="en"/>
              <a:t>skill set</a:t>
            </a:r>
            <a:r>
              <a:rPr lang="en"/>
              <a:t> for future employers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45"/>
          <p:cNvSpPr txBox="1"/>
          <p:nvPr>
            <p:ph type="title"/>
          </p:nvPr>
        </p:nvSpPr>
        <p:spPr>
          <a:xfrm>
            <a:off x="450850" y="596800"/>
            <a:ext cx="6127500" cy="143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CURATE DATA</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p>
        </p:txBody>
      </p:sp>
      <p:sp>
        <p:nvSpPr>
          <p:cNvPr id="393" name="Google Shape;393;p45"/>
          <p:cNvSpPr txBox="1"/>
          <p:nvPr>
            <p:ph idx="1" type="body"/>
          </p:nvPr>
        </p:nvSpPr>
        <p:spPr>
          <a:xfrm>
            <a:off x="560525" y="3774675"/>
            <a:ext cx="3552600" cy="9021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Main task that supports our objective </a:t>
            </a:r>
            <a:r>
              <a:rPr lang="en"/>
              <a:t>learning</a:t>
            </a:r>
            <a:r>
              <a:rPr lang="en"/>
              <a:t> goal of literature review &amp; analysis</a:t>
            </a:r>
            <a:endParaRPr/>
          </a:p>
        </p:txBody>
      </p:sp>
      <p:sp>
        <p:nvSpPr>
          <p:cNvPr id="394" name="Google Shape;394;p45"/>
          <p:cNvSpPr txBox="1"/>
          <p:nvPr>
            <p:ph idx="2" type="body"/>
          </p:nvPr>
        </p:nvSpPr>
        <p:spPr>
          <a:xfrm>
            <a:off x="4113125" y="3774675"/>
            <a:ext cx="4047300" cy="9021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Learned about useful research tools to support data curation and future </a:t>
            </a:r>
            <a:r>
              <a:rPr lang="en"/>
              <a:t>endeavors</a:t>
            </a:r>
            <a:endParaRPr/>
          </a:p>
          <a:p>
            <a:pPr indent="-304800" lvl="1" marL="914400" rtl="0" algn="l">
              <a:spcBef>
                <a:spcPts val="0"/>
              </a:spcBef>
              <a:spcAft>
                <a:spcPts val="0"/>
              </a:spcAft>
              <a:buSzPts val="1200"/>
              <a:buChar char="○"/>
            </a:pPr>
            <a:r>
              <a:rPr lang="en"/>
              <a:t>UF VPN</a:t>
            </a:r>
            <a:endParaRPr/>
          </a:p>
          <a:p>
            <a:pPr indent="-304800" lvl="1" marL="914400" rtl="0" algn="l">
              <a:spcBef>
                <a:spcPts val="0"/>
              </a:spcBef>
              <a:spcAft>
                <a:spcPts val="0"/>
              </a:spcAft>
              <a:buSzPts val="1200"/>
              <a:buChar char="○"/>
            </a:pPr>
            <a:r>
              <a:rPr lang="en"/>
              <a:t>Litmaps &amp; Connected Papers</a:t>
            </a:r>
            <a:endParaRPr/>
          </a:p>
          <a:p>
            <a:pPr indent="-304800" lvl="1" marL="914400" rtl="0" algn="l">
              <a:spcBef>
                <a:spcPts val="0"/>
              </a:spcBef>
              <a:spcAft>
                <a:spcPts val="0"/>
              </a:spcAft>
              <a:buSzPts val="1200"/>
              <a:buChar char="○"/>
            </a:pPr>
            <a:r>
              <a:rPr lang="en"/>
              <a:t>Reveal Hidden Papers</a:t>
            </a:r>
            <a:endParaRPr/>
          </a:p>
        </p:txBody>
      </p:sp>
      <p:sp>
        <p:nvSpPr>
          <p:cNvPr id="395" name="Google Shape;395;p45"/>
          <p:cNvSpPr txBox="1"/>
          <p:nvPr>
            <p:ph idx="3"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sp>
        <p:nvSpPr>
          <p:cNvPr id="396" name="Google Shape;396;p45"/>
          <p:cNvSpPr txBox="1"/>
          <p:nvPr/>
        </p:nvSpPr>
        <p:spPr>
          <a:xfrm>
            <a:off x="608850" y="1472175"/>
            <a:ext cx="7470000" cy="2302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F6F5EC"/>
                </a:solidFill>
                <a:latin typeface="Inter"/>
                <a:ea typeface="Inter"/>
                <a:cs typeface="Inter"/>
                <a:sym typeface="Inter"/>
              </a:rPr>
              <a:t>Effectively utilize Mendeley as a tool to manage and organize scholarly articles sourced through specific query parameters on Google Scholar. The process involves importing relevant articles into Mendeley, tagging them with appropriate keywords, and categorizing them into folders based on their relevance to movement disorders (MD) and the type of study data they provide. This structured organization will streamline research workflows, facilitate quick access to key studies, and enhance the overall efficiency of analyzing and referencing literature in the field of movement disorders.</a:t>
            </a:r>
            <a:endParaRPr>
              <a:solidFill>
                <a:schemeClr val="dk2"/>
              </a:solidFill>
              <a:latin typeface="Inter"/>
              <a:ea typeface="Inter"/>
              <a:cs typeface="Inter"/>
              <a:sym typeface="Inte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1" name="Shape 761"/>
        <p:cNvGrpSpPr/>
        <p:nvPr/>
      </p:nvGrpSpPr>
      <p:grpSpPr>
        <a:xfrm>
          <a:off x="0" y="0"/>
          <a:ext cx="0" cy="0"/>
          <a:chOff x="0" y="0"/>
          <a:chExt cx="0" cy="0"/>
        </a:xfrm>
      </p:grpSpPr>
      <p:sp>
        <p:nvSpPr>
          <p:cNvPr id="762" name="Google Shape;762;p90"/>
          <p:cNvSpPr txBox="1"/>
          <p:nvPr>
            <p:ph type="title"/>
          </p:nvPr>
        </p:nvSpPr>
        <p:spPr>
          <a:xfrm>
            <a:off x="420875" y="1552350"/>
            <a:ext cx="6231300" cy="168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6" name="Shape 766"/>
        <p:cNvGrpSpPr/>
        <p:nvPr/>
      </p:nvGrpSpPr>
      <p:grpSpPr>
        <a:xfrm>
          <a:off x="0" y="0"/>
          <a:ext cx="0" cy="0"/>
          <a:chOff x="0" y="0"/>
          <a:chExt cx="0" cy="0"/>
        </a:xfrm>
      </p:grpSpPr>
      <p:sp>
        <p:nvSpPr>
          <p:cNvPr id="767" name="Google Shape;767;p91"/>
          <p:cNvSpPr txBox="1"/>
          <p:nvPr>
            <p:ph type="title"/>
          </p:nvPr>
        </p:nvSpPr>
        <p:spPr>
          <a:xfrm>
            <a:off x="463575" y="489800"/>
            <a:ext cx="6767700" cy="143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 to our </a:t>
            </a:r>
            <a:r>
              <a:rPr lang="en"/>
              <a:t>Contributors</a:t>
            </a:r>
            <a:endParaRPr/>
          </a:p>
        </p:txBody>
      </p:sp>
      <p:sp>
        <p:nvSpPr>
          <p:cNvPr id="768" name="Google Shape;768;p91"/>
          <p:cNvSpPr txBox="1"/>
          <p:nvPr>
            <p:ph idx="1" type="subTitle"/>
          </p:nvPr>
        </p:nvSpPr>
        <p:spPr>
          <a:xfrm>
            <a:off x="3583175" y="2706950"/>
            <a:ext cx="1273200" cy="77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Isabelle Carminati</a:t>
            </a:r>
            <a:endParaRPr/>
          </a:p>
        </p:txBody>
      </p:sp>
      <p:sp>
        <p:nvSpPr>
          <p:cNvPr id="769" name="Google Shape;769;p91"/>
          <p:cNvSpPr txBox="1"/>
          <p:nvPr>
            <p:ph idx="2" type="body"/>
          </p:nvPr>
        </p:nvSpPr>
        <p:spPr>
          <a:xfrm>
            <a:off x="3341450" y="3273425"/>
            <a:ext cx="1776900" cy="87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Undergraduate Junior</a:t>
            </a:r>
            <a:endParaRPr/>
          </a:p>
          <a:p>
            <a:pPr indent="0" lvl="0" marL="0" rtl="0" algn="ctr">
              <a:spcBef>
                <a:spcPts val="0"/>
              </a:spcBef>
              <a:spcAft>
                <a:spcPts val="0"/>
              </a:spcAft>
              <a:buNone/>
            </a:pPr>
            <a:r>
              <a:rPr i="1" lang="en"/>
              <a:t>Computer </a:t>
            </a:r>
            <a:r>
              <a:rPr i="1" lang="en"/>
              <a:t>Science</a:t>
            </a:r>
            <a:r>
              <a:rPr i="1" lang="en"/>
              <a:t> &amp; Portuguese</a:t>
            </a:r>
            <a:endParaRPr i="1"/>
          </a:p>
        </p:txBody>
      </p:sp>
      <p:sp>
        <p:nvSpPr>
          <p:cNvPr id="770" name="Google Shape;770;p91"/>
          <p:cNvSpPr txBox="1"/>
          <p:nvPr>
            <p:ph idx="3" type="subTitle"/>
          </p:nvPr>
        </p:nvSpPr>
        <p:spPr>
          <a:xfrm>
            <a:off x="5486275" y="2706950"/>
            <a:ext cx="1211700" cy="77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Nicolas Calafiore</a:t>
            </a:r>
            <a:endParaRPr/>
          </a:p>
        </p:txBody>
      </p:sp>
      <p:sp>
        <p:nvSpPr>
          <p:cNvPr id="771" name="Google Shape;771;p91"/>
          <p:cNvSpPr txBox="1"/>
          <p:nvPr>
            <p:ph idx="4" type="body"/>
          </p:nvPr>
        </p:nvSpPr>
        <p:spPr>
          <a:xfrm>
            <a:off x="5203675" y="3273425"/>
            <a:ext cx="1776900" cy="87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Undergraduate Senior</a:t>
            </a:r>
            <a:endParaRPr/>
          </a:p>
          <a:p>
            <a:pPr indent="0" lvl="0" marL="0" rtl="0" algn="ctr">
              <a:spcBef>
                <a:spcPts val="0"/>
              </a:spcBef>
              <a:spcAft>
                <a:spcPts val="0"/>
              </a:spcAft>
              <a:buNone/>
            </a:pPr>
            <a:r>
              <a:rPr i="1" lang="en"/>
              <a:t>Computer Science</a:t>
            </a:r>
            <a:endParaRPr i="1"/>
          </a:p>
        </p:txBody>
      </p:sp>
      <p:sp>
        <p:nvSpPr>
          <p:cNvPr id="772" name="Google Shape;772;p91"/>
          <p:cNvSpPr txBox="1"/>
          <p:nvPr>
            <p:ph idx="5" type="subTitle"/>
          </p:nvPr>
        </p:nvSpPr>
        <p:spPr>
          <a:xfrm>
            <a:off x="7231275" y="2706950"/>
            <a:ext cx="1466400" cy="77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Ricardo Diaz-Rincon</a:t>
            </a:r>
            <a:endParaRPr/>
          </a:p>
        </p:txBody>
      </p:sp>
      <p:sp>
        <p:nvSpPr>
          <p:cNvPr id="773" name="Google Shape;773;p91"/>
          <p:cNvSpPr txBox="1"/>
          <p:nvPr>
            <p:ph idx="6" type="body"/>
          </p:nvPr>
        </p:nvSpPr>
        <p:spPr>
          <a:xfrm>
            <a:off x="7018575" y="3273425"/>
            <a:ext cx="1891800" cy="87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PHD</a:t>
            </a:r>
            <a:r>
              <a:rPr lang="en"/>
              <a:t> Student and Mentor</a:t>
            </a:r>
            <a:endParaRPr/>
          </a:p>
          <a:p>
            <a:pPr indent="0" lvl="0" marL="0" rtl="0" algn="ctr">
              <a:spcBef>
                <a:spcPts val="0"/>
              </a:spcBef>
              <a:spcAft>
                <a:spcPts val="0"/>
              </a:spcAft>
              <a:buNone/>
            </a:pPr>
            <a:r>
              <a:rPr i="1" lang="en"/>
              <a:t>Neuroscience</a:t>
            </a:r>
            <a:endParaRPr i="1"/>
          </a:p>
        </p:txBody>
      </p:sp>
      <p:sp>
        <p:nvSpPr>
          <p:cNvPr id="774" name="Google Shape;774;p91"/>
          <p:cNvSpPr txBox="1"/>
          <p:nvPr>
            <p:ph idx="7" type="body"/>
          </p:nvPr>
        </p:nvSpPr>
        <p:spPr>
          <a:xfrm>
            <a:off x="508150" y="2706950"/>
            <a:ext cx="2465400" cy="13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lt2"/>
                </a:solidFill>
              </a:rPr>
              <a:t>Thank you </a:t>
            </a:r>
            <a:r>
              <a:rPr b="1" lang="en" sz="1100">
                <a:solidFill>
                  <a:schemeClr val="lt2"/>
                </a:solidFill>
              </a:rPr>
              <a:t>Ricardo</a:t>
            </a:r>
            <a:r>
              <a:rPr lang="en" sz="1100">
                <a:solidFill>
                  <a:schemeClr val="lt2"/>
                </a:solidFill>
              </a:rPr>
              <a:t> and </a:t>
            </a:r>
            <a:r>
              <a:rPr b="1" lang="en" sz="1100">
                <a:solidFill>
                  <a:schemeClr val="lt2"/>
                </a:solidFill>
              </a:rPr>
              <a:t>Ben</a:t>
            </a:r>
            <a:r>
              <a:rPr lang="en" sz="1100">
                <a:solidFill>
                  <a:schemeClr val="lt2"/>
                </a:solidFill>
              </a:rPr>
              <a:t> for taking us as students and giving us the opportunity to learn! We’ve learned many valuable skills applicable to our professional and personal lives. This has been a </a:t>
            </a:r>
            <a:r>
              <a:rPr lang="en" sz="1100">
                <a:solidFill>
                  <a:schemeClr val="lt2"/>
                </a:solidFill>
              </a:rPr>
              <a:t>truly</a:t>
            </a:r>
            <a:r>
              <a:rPr lang="en" sz="1100">
                <a:solidFill>
                  <a:schemeClr val="lt2"/>
                </a:solidFill>
              </a:rPr>
              <a:t> valuable experience.</a:t>
            </a:r>
            <a:endParaRPr sz="1100">
              <a:solidFill>
                <a:schemeClr val="lt2"/>
              </a:solidFill>
            </a:endParaRPr>
          </a:p>
          <a:p>
            <a:pPr indent="0" lvl="0" marL="0" rtl="0" algn="ctr">
              <a:spcBef>
                <a:spcPts val="0"/>
              </a:spcBef>
              <a:spcAft>
                <a:spcPts val="0"/>
              </a:spcAft>
              <a:buNone/>
            </a:pPr>
            <a:r>
              <a:t/>
            </a:r>
            <a:endParaRPr>
              <a:solidFill>
                <a:schemeClr val="lt2"/>
              </a:solidFill>
            </a:endParaRPr>
          </a:p>
          <a:p>
            <a:pPr indent="0" lvl="0" marL="0" rtl="0" algn="ctr">
              <a:spcBef>
                <a:spcPts val="0"/>
              </a:spcBef>
              <a:spcAft>
                <a:spcPts val="0"/>
              </a:spcAft>
              <a:buNone/>
            </a:pPr>
            <a:r>
              <a:t/>
            </a:r>
            <a:endParaRPr>
              <a:solidFill>
                <a:schemeClr val="lt2"/>
              </a:solidFill>
            </a:endParaRPr>
          </a:p>
          <a:p>
            <a:pPr indent="0" lvl="0" marL="0" rtl="0" algn="ctr">
              <a:spcBef>
                <a:spcPts val="0"/>
              </a:spcBef>
              <a:spcAft>
                <a:spcPts val="0"/>
              </a:spcAft>
              <a:buNone/>
            </a:pPr>
            <a:r>
              <a:t/>
            </a:r>
            <a:endParaRPr>
              <a:solidFill>
                <a:schemeClr val="lt2"/>
              </a:solidFill>
            </a:endParaRPr>
          </a:p>
        </p:txBody>
      </p:sp>
      <p:pic>
        <p:nvPicPr>
          <p:cNvPr id="775" name="Google Shape;775;p91"/>
          <p:cNvPicPr preferRelativeResize="0"/>
          <p:nvPr/>
        </p:nvPicPr>
        <p:blipFill>
          <a:blip r:embed="rId3">
            <a:alphaModFix/>
          </a:blip>
          <a:stretch>
            <a:fillRect/>
          </a:stretch>
        </p:blipFill>
        <p:spPr>
          <a:xfrm>
            <a:off x="7432875" y="1508700"/>
            <a:ext cx="1063200" cy="1063200"/>
          </a:xfrm>
          <a:prstGeom prst="ellipse">
            <a:avLst/>
          </a:prstGeom>
          <a:noFill/>
          <a:ln>
            <a:noFill/>
          </a:ln>
        </p:spPr>
      </p:pic>
      <p:pic>
        <p:nvPicPr>
          <p:cNvPr id="776" name="Google Shape;776;p91"/>
          <p:cNvPicPr preferRelativeResize="0"/>
          <p:nvPr/>
        </p:nvPicPr>
        <p:blipFill>
          <a:blip r:embed="rId4">
            <a:alphaModFix/>
          </a:blip>
          <a:stretch>
            <a:fillRect/>
          </a:stretch>
        </p:blipFill>
        <p:spPr>
          <a:xfrm>
            <a:off x="3688175" y="1508547"/>
            <a:ext cx="1063200" cy="1063500"/>
          </a:xfrm>
          <a:prstGeom prst="ellipse">
            <a:avLst/>
          </a:prstGeom>
          <a:noFill/>
          <a:ln>
            <a:noFill/>
          </a:ln>
        </p:spPr>
      </p:pic>
      <p:pic>
        <p:nvPicPr>
          <p:cNvPr id="777" name="Google Shape;777;p91"/>
          <p:cNvPicPr preferRelativeResize="0"/>
          <p:nvPr/>
        </p:nvPicPr>
        <p:blipFill>
          <a:blip r:embed="rId5">
            <a:alphaModFix/>
          </a:blip>
          <a:stretch>
            <a:fillRect/>
          </a:stretch>
        </p:blipFill>
        <p:spPr>
          <a:xfrm>
            <a:off x="5560525" y="1508700"/>
            <a:ext cx="1063200" cy="1063200"/>
          </a:xfrm>
          <a:prstGeom prst="ellipse">
            <a:avLst/>
          </a:prstGeom>
          <a:noFill/>
          <a:ln>
            <a:noFill/>
          </a:ln>
        </p:spPr>
      </p:pic>
      <p:sp>
        <p:nvSpPr>
          <p:cNvPr id="778" name="Google Shape;778;p91"/>
          <p:cNvSpPr txBox="1"/>
          <p:nvPr/>
        </p:nvSpPr>
        <p:spPr>
          <a:xfrm>
            <a:off x="3744475" y="4402825"/>
            <a:ext cx="4452300" cy="31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100">
                <a:solidFill>
                  <a:schemeClr val="lt1"/>
                </a:solidFill>
                <a:latin typeface="Inter"/>
                <a:ea typeface="Inter"/>
                <a:cs typeface="Inter"/>
                <a:sym typeface="Inter"/>
              </a:rPr>
              <a:t>We’d also like to thank Ricardo for being so understanding and helpful, as this semester was full of ups and downs.</a:t>
            </a:r>
            <a:endParaRPr i="1" sz="1100">
              <a:solidFill>
                <a:schemeClr val="lt1"/>
              </a:solidFill>
              <a:latin typeface="Inter"/>
              <a:ea typeface="Inter"/>
              <a:cs typeface="Inter"/>
              <a:sym typeface="Inter"/>
            </a:endParaRPr>
          </a:p>
          <a:p>
            <a:pPr indent="0" lvl="0" marL="0" rtl="0" algn="l">
              <a:spcBef>
                <a:spcPts val="0"/>
              </a:spcBef>
              <a:spcAft>
                <a:spcPts val="0"/>
              </a:spcAft>
              <a:buNone/>
            </a:pPr>
            <a:r>
              <a:t/>
            </a:r>
            <a:endParaRPr sz="1200">
              <a:solidFill>
                <a:schemeClr val="dk2"/>
              </a:solidFill>
              <a:latin typeface="Inter"/>
              <a:ea typeface="Inter"/>
              <a:cs typeface="Inter"/>
              <a:sym typeface="Inte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46"/>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Finding Papers</a:t>
            </a:r>
            <a:endParaRPr/>
          </a:p>
        </p:txBody>
      </p:sp>
      <p:sp>
        <p:nvSpPr>
          <p:cNvPr id="402" name="Google Shape;402;p46"/>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Amount Found</a:t>
            </a:r>
            <a:endParaRPr/>
          </a:p>
        </p:txBody>
      </p:sp>
      <p:sp>
        <p:nvSpPr>
          <p:cNvPr id="403" name="Google Shape;403;p46"/>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a:t>
            </a:r>
            <a:endParaRPr/>
          </a:p>
        </p:txBody>
      </p:sp>
      <p:sp>
        <p:nvSpPr>
          <p:cNvPr id="404" name="Google Shape;404;p46"/>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Mendeley</a:t>
            </a:r>
            <a:endParaRPr/>
          </a:p>
        </p:txBody>
      </p:sp>
      <p:sp>
        <p:nvSpPr>
          <p:cNvPr id="405" name="Google Shape;405;p46"/>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Underestimated the time consumption</a:t>
            </a:r>
            <a:endParaRPr/>
          </a:p>
          <a:p>
            <a:pPr indent="-317500" lvl="0" marL="457200" rtl="0" algn="l">
              <a:spcBef>
                <a:spcPts val="0"/>
              </a:spcBef>
              <a:spcAft>
                <a:spcPts val="0"/>
              </a:spcAft>
              <a:buSzPts val="1400"/>
              <a:buChar char="●"/>
            </a:pPr>
            <a:r>
              <a:rPr lang="en"/>
              <a:t>Some weeks we did not meet expectations for article amount</a:t>
            </a:r>
            <a:endParaRPr/>
          </a:p>
        </p:txBody>
      </p:sp>
      <p:sp>
        <p:nvSpPr>
          <p:cNvPr id="406" name="Google Shape;406;p46"/>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For lesser studied diseases, papers were more difficult to find</a:t>
            </a:r>
            <a:endParaRPr/>
          </a:p>
          <a:p>
            <a:pPr indent="-317500" lvl="0" marL="457200" rtl="0" algn="l">
              <a:spcBef>
                <a:spcPts val="0"/>
              </a:spcBef>
              <a:spcAft>
                <a:spcPts val="0"/>
              </a:spcAft>
              <a:buSzPts val="1400"/>
              <a:buChar char="●"/>
            </a:pPr>
            <a:r>
              <a:rPr lang="en"/>
              <a:t>Can affect our algorithm</a:t>
            </a:r>
            <a:endParaRPr/>
          </a:p>
        </p:txBody>
      </p:sp>
      <p:sp>
        <p:nvSpPr>
          <p:cNvPr id="407" name="Google Shape;407;p46"/>
          <p:cNvSpPr txBox="1"/>
          <p:nvPr>
            <p:ph idx="3" type="body"/>
          </p:nvPr>
        </p:nvSpPr>
        <p:spPr>
          <a:xfrm>
            <a:off x="366750" y="3648575"/>
            <a:ext cx="3929100" cy="1138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Though we found almost 500 papers, </a:t>
            </a:r>
            <a:r>
              <a:rPr lang="en"/>
              <a:t>only about 200 made it into our algorithm</a:t>
            </a:r>
            <a:endParaRPr/>
          </a:p>
          <a:p>
            <a:pPr indent="-317500" lvl="0" marL="457200" rtl="0" algn="l">
              <a:spcBef>
                <a:spcPts val="0"/>
              </a:spcBef>
              <a:spcAft>
                <a:spcPts val="0"/>
              </a:spcAft>
              <a:buSzPts val="1400"/>
              <a:buChar char="●"/>
            </a:pPr>
            <a:r>
              <a:rPr lang="en"/>
              <a:t>Under time constraints not all papers were added into csv file due to lengthy analysis time</a:t>
            </a:r>
            <a:endParaRPr/>
          </a:p>
        </p:txBody>
      </p:sp>
      <p:sp>
        <p:nvSpPr>
          <p:cNvPr id="408" name="Google Shape;408;p46"/>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Experienced </a:t>
            </a:r>
            <a:r>
              <a:rPr lang="en"/>
              <a:t>glitches</a:t>
            </a:r>
            <a:r>
              <a:rPr lang="en"/>
              <a:t> which made the process longer</a:t>
            </a:r>
            <a:endParaRPr/>
          </a:p>
          <a:p>
            <a:pPr indent="-317500" lvl="0" marL="457200" rtl="0" algn="l">
              <a:spcBef>
                <a:spcPts val="0"/>
              </a:spcBef>
              <a:spcAft>
                <a:spcPts val="0"/>
              </a:spcAft>
              <a:buSzPts val="1400"/>
              <a:buChar char="●"/>
            </a:pPr>
            <a:r>
              <a:rPr lang="en"/>
              <a:t>Time </a:t>
            </a:r>
            <a:r>
              <a:rPr lang="en"/>
              <a:t>consuming</a:t>
            </a:r>
            <a:r>
              <a:rPr lang="en"/>
              <a:t> to add tags and categorize papers</a:t>
            </a:r>
            <a:endParaRPr/>
          </a:p>
        </p:txBody>
      </p:sp>
      <p:sp>
        <p:nvSpPr>
          <p:cNvPr id="409" name="Google Shape;409;p46"/>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Challenges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47"/>
          <p:cNvSpPr txBox="1"/>
          <p:nvPr>
            <p:ph type="title"/>
          </p:nvPr>
        </p:nvSpPr>
        <p:spPr>
          <a:xfrm>
            <a:off x="450850" y="596800"/>
            <a:ext cx="6127500" cy="143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VALIDATE DATA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p>
        </p:txBody>
      </p:sp>
      <p:sp>
        <p:nvSpPr>
          <p:cNvPr id="415" name="Google Shape;415;p47"/>
          <p:cNvSpPr txBox="1"/>
          <p:nvPr>
            <p:ph idx="1" type="body"/>
          </p:nvPr>
        </p:nvSpPr>
        <p:spPr>
          <a:xfrm>
            <a:off x="560525" y="3774675"/>
            <a:ext cx="3552600" cy="9021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Visualized data to check for issues such as duplicate cells or spelling errors</a:t>
            </a:r>
            <a:endParaRPr/>
          </a:p>
        </p:txBody>
      </p:sp>
      <p:sp>
        <p:nvSpPr>
          <p:cNvPr id="416" name="Google Shape;416;p47"/>
          <p:cNvSpPr txBox="1"/>
          <p:nvPr>
            <p:ph idx="2" type="body"/>
          </p:nvPr>
        </p:nvSpPr>
        <p:spPr>
          <a:xfrm>
            <a:off x="4113125" y="3774675"/>
            <a:ext cx="3552600" cy="9021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Create a naming convention that’s agreed upon by all members</a:t>
            </a:r>
            <a:endParaRPr/>
          </a:p>
        </p:txBody>
      </p:sp>
      <p:sp>
        <p:nvSpPr>
          <p:cNvPr id="417" name="Google Shape;417;p47"/>
          <p:cNvSpPr txBox="1"/>
          <p:nvPr>
            <p:ph idx="3"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sp>
        <p:nvSpPr>
          <p:cNvPr id="418" name="Google Shape;418;p47"/>
          <p:cNvSpPr txBox="1"/>
          <p:nvPr/>
        </p:nvSpPr>
        <p:spPr>
          <a:xfrm>
            <a:off x="560525" y="1435825"/>
            <a:ext cx="7463700" cy="1844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accent1"/>
                </a:solidFill>
                <a:latin typeface="Inter"/>
                <a:ea typeface="Inter"/>
                <a:cs typeface="Inter"/>
                <a:sym typeface="Inter"/>
              </a:rPr>
              <a:t>Use Excel to input and structure data extracted from Mendeley into a comprehensive format across 16 defined columns. A standardized naming convention is developed to ensure consistency and accuracy in the dataset, enabling seamless integration and preparation for embedding-based analysis. This systematic approach ensures that the data is uniformly formatted and ready for further processing in downstream machine learning or analytical workflows.</a:t>
            </a:r>
            <a:endParaRPr sz="1300">
              <a:solidFill>
                <a:schemeClr val="accent1"/>
              </a:solidFill>
              <a:latin typeface="Inter"/>
              <a:ea typeface="Inter"/>
              <a:cs typeface="Inter"/>
              <a:sym typeface="Inte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48"/>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Fixing Data</a:t>
            </a:r>
            <a:endParaRPr/>
          </a:p>
        </p:txBody>
      </p:sp>
      <p:sp>
        <p:nvSpPr>
          <p:cNvPr id="424" name="Google Shape;424;p48"/>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Algorithm </a:t>
            </a:r>
            <a:r>
              <a:rPr lang="en"/>
              <a:t>Acronyms</a:t>
            </a:r>
            <a:endParaRPr/>
          </a:p>
        </p:txBody>
      </p:sp>
      <p:sp>
        <p:nvSpPr>
          <p:cNvPr id="425" name="Google Shape;425;p48"/>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Naming Convention</a:t>
            </a:r>
            <a:endParaRPr/>
          </a:p>
        </p:txBody>
      </p:sp>
      <p:sp>
        <p:nvSpPr>
          <p:cNvPr id="426" name="Google Shape;426;p48"/>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Unclear Expectations</a:t>
            </a:r>
            <a:endParaRPr/>
          </a:p>
        </p:txBody>
      </p:sp>
      <p:sp>
        <p:nvSpPr>
          <p:cNvPr id="427" name="Google Shape;427;p48"/>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Determining</a:t>
            </a:r>
            <a:r>
              <a:rPr lang="en"/>
              <a:t> an appropriate yet simple convention</a:t>
            </a:r>
            <a:endParaRPr/>
          </a:p>
          <a:p>
            <a:pPr indent="-317500" lvl="0" marL="457200" rtl="0" algn="l">
              <a:spcBef>
                <a:spcPts val="0"/>
              </a:spcBef>
              <a:spcAft>
                <a:spcPts val="0"/>
              </a:spcAft>
              <a:buSzPts val="1400"/>
              <a:buChar char="●"/>
            </a:pPr>
            <a:r>
              <a:rPr lang="en"/>
              <a:t>Handling acronyms</a:t>
            </a:r>
            <a:endParaRPr/>
          </a:p>
        </p:txBody>
      </p:sp>
      <p:sp>
        <p:nvSpPr>
          <p:cNvPr id="428" name="Google Shape;428;p48"/>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A lot of data cells to correct</a:t>
            </a:r>
            <a:endParaRPr/>
          </a:p>
          <a:p>
            <a:pPr indent="-317500" lvl="0" marL="457200" rtl="0" algn="l">
              <a:spcBef>
                <a:spcPts val="0"/>
              </a:spcBef>
              <a:spcAft>
                <a:spcPts val="0"/>
              </a:spcAft>
              <a:buSzPts val="1400"/>
              <a:buChar char="●"/>
            </a:pPr>
            <a:r>
              <a:rPr lang="en"/>
              <a:t>Spelling errors and capitalization inconsistencies</a:t>
            </a:r>
            <a:endParaRPr/>
          </a:p>
          <a:p>
            <a:pPr indent="0" lvl="0" marL="457200" rtl="0" algn="l">
              <a:spcBef>
                <a:spcPts val="0"/>
              </a:spcBef>
              <a:spcAft>
                <a:spcPts val="0"/>
              </a:spcAft>
              <a:buNone/>
            </a:pPr>
            <a:r>
              <a:t/>
            </a:r>
            <a:endParaRPr/>
          </a:p>
        </p:txBody>
      </p:sp>
      <p:sp>
        <p:nvSpPr>
          <p:cNvPr id="429" name="Google Shape;429;p48"/>
          <p:cNvSpPr txBox="1"/>
          <p:nvPr>
            <p:ph idx="3" type="body"/>
          </p:nvPr>
        </p:nvSpPr>
        <p:spPr>
          <a:xfrm>
            <a:off x="366750" y="3648575"/>
            <a:ext cx="3970200" cy="1138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What should and shouldn’t be simplified</a:t>
            </a:r>
            <a:endParaRPr/>
          </a:p>
          <a:p>
            <a:pPr indent="-317500" lvl="0" marL="457200" rtl="0" algn="l">
              <a:spcBef>
                <a:spcPts val="0"/>
              </a:spcBef>
              <a:spcAft>
                <a:spcPts val="0"/>
              </a:spcAft>
              <a:buSzPts val="1400"/>
              <a:buChar char="●"/>
            </a:pPr>
            <a:r>
              <a:rPr lang="en"/>
              <a:t>Reanalyzing article to ensure correct algorithm</a:t>
            </a:r>
            <a:endParaRPr/>
          </a:p>
        </p:txBody>
      </p:sp>
      <p:sp>
        <p:nvSpPr>
          <p:cNvPr id="430" name="Google Shape;430;p48"/>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CSV file had more categories added </a:t>
            </a:r>
            <a:r>
              <a:rPr lang="en"/>
              <a:t>throughout</a:t>
            </a:r>
            <a:r>
              <a:rPr lang="en"/>
              <a:t> the project</a:t>
            </a:r>
            <a:endParaRPr/>
          </a:p>
          <a:p>
            <a:pPr indent="-317500" lvl="0" marL="457200" rtl="0" algn="l">
              <a:spcBef>
                <a:spcPts val="0"/>
              </a:spcBef>
              <a:spcAft>
                <a:spcPts val="0"/>
              </a:spcAft>
              <a:buSzPts val="1400"/>
              <a:buChar char="●"/>
            </a:pPr>
            <a:r>
              <a:rPr lang="en"/>
              <a:t>Time consuming to go back and reanalyze data</a:t>
            </a:r>
            <a:endParaRPr/>
          </a:p>
        </p:txBody>
      </p:sp>
      <p:sp>
        <p:nvSpPr>
          <p:cNvPr id="431" name="Google Shape;431;p48"/>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Challenges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49"/>
          <p:cNvSpPr txBox="1"/>
          <p:nvPr>
            <p:ph type="title"/>
          </p:nvPr>
        </p:nvSpPr>
        <p:spPr>
          <a:xfrm>
            <a:off x="450850" y="596800"/>
            <a:ext cx="6127500" cy="143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p>
        </p:txBody>
      </p:sp>
      <p:sp>
        <p:nvSpPr>
          <p:cNvPr id="437" name="Google Shape;437;p49"/>
          <p:cNvSpPr txBox="1"/>
          <p:nvPr>
            <p:ph idx="1" type="body"/>
          </p:nvPr>
        </p:nvSpPr>
        <p:spPr>
          <a:xfrm>
            <a:off x="560525" y="3774675"/>
            <a:ext cx="3552600" cy="9021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Find K amount using gap statistic and clustering</a:t>
            </a:r>
            <a:endParaRPr/>
          </a:p>
        </p:txBody>
      </p:sp>
      <p:sp>
        <p:nvSpPr>
          <p:cNvPr id="438" name="Google Shape;438;p49"/>
          <p:cNvSpPr txBox="1"/>
          <p:nvPr>
            <p:ph idx="2" type="body"/>
          </p:nvPr>
        </p:nvSpPr>
        <p:spPr>
          <a:xfrm>
            <a:off x="4113125" y="3774675"/>
            <a:ext cx="3552600" cy="9021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Based off of embeddings we can further explore classifier type</a:t>
            </a:r>
            <a:endParaRPr/>
          </a:p>
        </p:txBody>
      </p:sp>
      <p:sp>
        <p:nvSpPr>
          <p:cNvPr id="439" name="Google Shape;439;p49"/>
          <p:cNvSpPr txBox="1"/>
          <p:nvPr>
            <p:ph idx="3" type="sldNum"/>
          </p:nvPr>
        </p:nvSpPr>
        <p:spPr>
          <a:xfrm>
            <a:off x="420872" y="203200"/>
            <a:ext cx="428700" cy="393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
              <a:t>‹#›</a:t>
            </a:fld>
            <a:endParaRPr/>
          </a:p>
        </p:txBody>
      </p:sp>
      <p:sp>
        <p:nvSpPr>
          <p:cNvPr id="440" name="Google Shape;440;p49"/>
          <p:cNvSpPr txBox="1"/>
          <p:nvPr/>
        </p:nvSpPr>
        <p:spPr>
          <a:xfrm>
            <a:off x="563425" y="1526700"/>
            <a:ext cx="7188300" cy="20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chemeClr val="lt1"/>
                </a:solidFill>
                <a:latin typeface="Inter"/>
                <a:ea typeface="Inter"/>
                <a:cs typeface="Inter"/>
                <a:sym typeface="Inter"/>
              </a:rPr>
              <a:t>Develop a clustering algorithm and a robust classifier to analyze the dataset. The process begins with completing embeddings to represent the data in a meaningful vectorized format, ensuring optimal input for both clustering and classification models using</a:t>
            </a:r>
            <a:endParaRPr sz="900">
              <a:solidFill>
                <a:srgbClr val="E7EE98"/>
              </a:solidFill>
              <a:highlight>
                <a:srgbClr val="282A36"/>
              </a:highlight>
              <a:latin typeface="Courier New"/>
              <a:ea typeface="Courier New"/>
              <a:cs typeface="Courier New"/>
              <a:sym typeface="Courier New"/>
            </a:endParaRPr>
          </a:p>
          <a:p>
            <a:pPr indent="0" lvl="0" marL="0" rtl="0" algn="l">
              <a:lnSpc>
                <a:spcPct val="115000"/>
              </a:lnSpc>
              <a:spcBef>
                <a:spcPts val="0"/>
              </a:spcBef>
              <a:spcAft>
                <a:spcPts val="0"/>
              </a:spcAft>
              <a:buNone/>
            </a:pPr>
            <a:r>
              <a:rPr lang="en" sz="1300">
                <a:solidFill>
                  <a:schemeClr val="lt1"/>
                </a:solidFill>
                <a:latin typeface="Inter"/>
                <a:ea typeface="Inter"/>
                <a:cs typeface="Inter"/>
                <a:sym typeface="Inter"/>
              </a:rPr>
              <a:t>“PubMedBert-MS-MARCO”. Once the embeddings are prepared, clustering algorithms will be implemented to group similar data points, followed by the creation of a classifier to categorize the data effectively. The project will involve exploring and comparing advanced classifiers such as XGBoost, LightGBM, and CatBoost to identify the most suitable model for the dataset, optimizing performance and accuracy.</a:t>
            </a:r>
            <a:endParaRPr sz="1300">
              <a:solidFill>
                <a:schemeClr val="lt1"/>
              </a:solidFill>
              <a:latin typeface="Inter"/>
              <a:ea typeface="Inter"/>
              <a:cs typeface="Inter"/>
              <a:sym typeface="Inter"/>
            </a:endParaRPr>
          </a:p>
        </p:txBody>
      </p:sp>
    </p:spTree>
  </p:cSld>
  <p:clrMapOvr>
    <a:masterClrMapping/>
  </p:clrMapOvr>
</p:sld>
</file>

<file path=ppt/theme/theme1.xml><?xml version="1.0" encoding="utf-8"?>
<a:theme xmlns:a="http://schemas.openxmlformats.org/drawingml/2006/main" xmlns:r="http://schemas.openxmlformats.org/officeDocument/2006/relationships" name="Investor Pitch">
  <a:themeElements>
    <a:clrScheme name="Simple Light">
      <a:dk1>
        <a:srgbClr val="1A36B4"/>
      </a:dk1>
      <a:lt1>
        <a:srgbClr val="F6F5EC"/>
      </a:lt1>
      <a:dk2>
        <a:srgbClr val="1D1D1D"/>
      </a:dk2>
      <a:lt2>
        <a:srgbClr val="A4C2F4"/>
      </a:lt2>
      <a:accent1>
        <a:srgbClr val="FFFFFF"/>
      </a:accent1>
      <a:accent2>
        <a:srgbClr val="1A36B4"/>
      </a:accent2>
      <a:accent3>
        <a:srgbClr val="1D1D1D"/>
      </a:accent3>
      <a:accent4>
        <a:srgbClr val="F6F5EC"/>
      </a:accent4>
      <a:accent5>
        <a:srgbClr val="1A36B4"/>
      </a:accent5>
      <a:accent6>
        <a:srgbClr val="595959"/>
      </a:accent6>
      <a:hlink>
        <a:srgbClr val="A4C2F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